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84" r:id="rId1"/>
    <p:sldMasterId id="2147483827" r:id="rId2"/>
    <p:sldMasterId id="2147483830" r:id="rId3"/>
    <p:sldMasterId id="2147483842" r:id="rId4"/>
    <p:sldMasterId id="2147483847" r:id="rId5"/>
  </p:sldMasterIdLst>
  <p:notesMasterIdLst>
    <p:notesMasterId r:id="rId35"/>
  </p:notesMasterIdLst>
  <p:handoutMasterIdLst>
    <p:handoutMasterId r:id="rId36"/>
  </p:handoutMasterIdLst>
  <p:sldIdLst>
    <p:sldId id="856" r:id="rId6"/>
    <p:sldId id="1005" r:id="rId7"/>
    <p:sldId id="1014" r:id="rId8"/>
    <p:sldId id="1013" r:id="rId9"/>
    <p:sldId id="1004" r:id="rId10"/>
    <p:sldId id="966" r:id="rId11"/>
    <p:sldId id="1022" r:id="rId12"/>
    <p:sldId id="1024" r:id="rId13"/>
    <p:sldId id="1023" r:id="rId14"/>
    <p:sldId id="1006" r:id="rId15"/>
    <p:sldId id="1016" r:id="rId16"/>
    <p:sldId id="1018" r:id="rId17"/>
    <p:sldId id="1007" r:id="rId18"/>
    <p:sldId id="1017" r:id="rId19"/>
    <p:sldId id="1019" r:id="rId20"/>
    <p:sldId id="976" r:id="rId21"/>
    <p:sldId id="992" r:id="rId22"/>
    <p:sldId id="972" r:id="rId23"/>
    <p:sldId id="988" r:id="rId24"/>
    <p:sldId id="1026" r:id="rId25"/>
    <p:sldId id="1027" r:id="rId26"/>
    <p:sldId id="1028" r:id="rId27"/>
    <p:sldId id="1029" r:id="rId28"/>
    <p:sldId id="1030" r:id="rId29"/>
    <p:sldId id="1025" r:id="rId30"/>
    <p:sldId id="1011" r:id="rId31"/>
    <p:sldId id="1010" r:id="rId32"/>
    <p:sldId id="1012" r:id="rId33"/>
    <p:sldId id="1031" r:id="rId34"/>
  </p:sldIdLst>
  <p:sldSz cx="9601200" cy="6858000"/>
  <p:notesSz cx="7010400" cy="9296400"/>
  <p:custDataLst>
    <p:tags r:id="rId37"/>
  </p:custDataLst>
  <p:defaultTextStyle>
    <a:defPPr>
      <a:defRPr lang="en-US"/>
    </a:defPPr>
    <a:lvl1pPr algn="l" rtl="0" fontAlgn="base">
      <a:spcBef>
        <a:spcPct val="0"/>
      </a:spcBef>
      <a:spcAft>
        <a:spcPct val="0"/>
      </a:spcAft>
      <a:defRPr sz="600" b="1" kern="1200">
        <a:solidFill>
          <a:schemeClr val="tx1"/>
        </a:solidFill>
        <a:latin typeface="Arial" charset="0"/>
        <a:ea typeface="+mn-ea"/>
        <a:cs typeface="Arial" charset="0"/>
      </a:defRPr>
    </a:lvl1pPr>
    <a:lvl2pPr marL="457200" algn="l" rtl="0" fontAlgn="base">
      <a:spcBef>
        <a:spcPct val="0"/>
      </a:spcBef>
      <a:spcAft>
        <a:spcPct val="0"/>
      </a:spcAft>
      <a:defRPr sz="600" b="1" kern="1200">
        <a:solidFill>
          <a:schemeClr val="tx1"/>
        </a:solidFill>
        <a:latin typeface="Arial" charset="0"/>
        <a:ea typeface="+mn-ea"/>
        <a:cs typeface="Arial" charset="0"/>
      </a:defRPr>
    </a:lvl2pPr>
    <a:lvl3pPr marL="914400" algn="l" rtl="0" fontAlgn="base">
      <a:spcBef>
        <a:spcPct val="0"/>
      </a:spcBef>
      <a:spcAft>
        <a:spcPct val="0"/>
      </a:spcAft>
      <a:defRPr sz="600" b="1" kern="1200">
        <a:solidFill>
          <a:schemeClr val="tx1"/>
        </a:solidFill>
        <a:latin typeface="Arial" charset="0"/>
        <a:ea typeface="+mn-ea"/>
        <a:cs typeface="Arial" charset="0"/>
      </a:defRPr>
    </a:lvl3pPr>
    <a:lvl4pPr marL="1371600" algn="l" rtl="0" fontAlgn="base">
      <a:spcBef>
        <a:spcPct val="0"/>
      </a:spcBef>
      <a:spcAft>
        <a:spcPct val="0"/>
      </a:spcAft>
      <a:defRPr sz="600" b="1" kern="1200">
        <a:solidFill>
          <a:schemeClr val="tx1"/>
        </a:solidFill>
        <a:latin typeface="Arial" charset="0"/>
        <a:ea typeface="+mn-ea"/>
        <a:cs typeface="Arial" charset="0"/>
      </a:defRPr>
    </a:lvl4pPr>
    <a:lvl5pPr marL="1828800" algn="l" rtl="0" fontAlgn="base">
      <a:spcBef>
        <a:spcPct val="0"/>
      </a:spcBef>
      <a:spcAft>
        <a:spcPct val="0"/>
      </a:spcAft>
      <a:defRPr sz="600" b="1" kern="1200">
        <a:solidFill>
          <a:schemeClr val="tx1"/>
        </a:solidFill>
        <a:latin typeface="Arial" charset="0"/>
        <a:ea typeface="+mn-ea"/>
        <a:cs typeface="Arial" charset="0"/>
      </a:defRPr>
    </a:lvl5pPr>
    <a:lvl6pPr marL="2286000" algn="l" defTabSz="914400" rtl="0" eaLnBrk="1" latinLnBrk="0" hangingPunct="1">
      <a:defRPr sz="600" b="1" kern="1200">
        <a:solidFill>
          <a:schemeClr val="tx1"/>
        </a:solidFill>
        <a:latin typeface="Arial" charset="0"/>
        <a:ea typeface="+mn-ea"/>
        <a:cs typeface="Arial" charset="0"/>
      </a:defRPr>
    </a:lvl6pPr>
    <a:lvl7pPr marL="2743200" algn="l" defTabSz="914400" rtl="0" eaLnBrk="1" latinLnBrk="0" hangingPunct="1">
      <a:defRPr sz="600" b="1" kern="1200">
        <a:solidFill>
          <a:schemeClr val="tx1"/>
        </a:solidFill>
        <a:latin typeface="Arial" charset="0"/>
        <a:ea typeface="+mn-ea"/>
        <a:cs typeface="Arial" charset="0"/>
      </a:defRPr>
    </a:lvl7pPr>
    <a:lvl8pPr marL="3200400" algn="l" defTabSz="914400" rtl="0" eaLnBrk="1" latinLnBrk="0" hangingPunct="1">
      <a:defRPr sz="600" b="1" kern="1200">
        <a:solidFill>
          <a:schemeClr val="tx1"/>
        </a:solidFill>
        <a:latin typeface="Arial" charset="0"/>
        <a:ea typeface="+mn-ea"/>
        <a:cs typeface="Arial" charset="0"/>
      </a:defRPr>
    </a:lvl8pPr>
    <a:lvl9pPr marL="3657600" algn="l" defTabSz="914400" rtl="0" eaLnBrk="1" latinLnBrk="0" hangingPunct="1">
      <a:defRPr sz="600"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19">
          <p15:clr>
            <a:srgbClr val="A4A3A4"/>
          </p15:clr>
        </p15:guide>
        <p15:guide id="2" pos="3024">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882B"/>
    <a:srgbClr val="FFFFFF"/>
    <a:srgbClr val="2059FF"/>
    <a:srgbClr val="1A4880"/>
    <a:srgbClr val="CFE0F5"/>
    <a:srgbClr val="B6D0F0"/>
    <a:srgbClr val="79A9E3"/>
    <a:srgbClr val="2B77D3"/>
    <a:srgbClr val="2059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3" autoAdjust="0"/>
    <p:restoredTop sz="87276" autoAdjust="0"/>
  </p:normalViewPr>
  <p:slideViewPr>
    <p:cSldViewPr snapToObjects="1">
      <p:cViewPr varScale="1">
        <p:scale>
          <a:sx n="71" d="100"/>
          <a:sy n="71" d="100"/>
        </p:scale>
        <p:origin x="1224" y="56"/>
      </p:cViewPr>
      <p:guideLst>
        <p:guide orient="horz" pos="4319"/>
        <p:guide pos="30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snapToObjects="1">
      <p:cViewPr varScale="1">
        <p:scale>
          <a:sx n="52" d="100"/>
          <a:sy n="52" d="100"/>
        </p:scale>
        <p:origin x="-2652" y="-102"/>
      </p:cViewPr>
      <p:guideLst>
        <p:guide orient="horz" pos="2928"/>
        <p:guide pos="2207"/>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8371453568305"/>
          <c:y val="6.4110864656954411E-2"/>
          <c:w val="0.75681352330958718"/>
          <c:h val="0.71123500008250362"/>
        </c:manualLayout>
      </c:layout>
      <c:barChart>
        <c:barDir val="col"/>
        <c:grouping val="clustered"/>
        <c:varyColors val="0"/>
        <c:ser>
          <c:idx val="0"/>
          <c:order val="0"/>
          <c:tx>
            <c:strRef>
              <c:f>Sheet1!$B$1</c:f>
              <c:strCache>
                <c:ptCount val="1"/>
                <c:pt idx="0">
                  <c:v>2015</c:v>
                </c:pt>
              </c:strCache>
            </c:strRef>
          </c:tx>
          <c:spPr>
            <a:solidFill>
              <a:srgbClr val="0070C0"/>
            </a:solidFill>
          </c:spPr>
          <c:invertIfNegative val="0"/>
          <c:dLbls>
            <c:spPr>
              <a:noFill/>
              <a:ln>
                <a:noFill/>
              </a:ln>
              <a:effectLst/>
            </c:spPr>
            <c:txPr>
              <a:bodyPr/>
              <a:lstStyle/>
              <a:p>
                <a:pPr>
                  <a:defRPr sz="1400">
                    <a:latin typeface="Trebuchet MS"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Comfort with Perf Mgt Concepts &amp; Tools</c:v>
                </c:pt>
                <c:pt idx="1">
                  <c:v>Satisfaction</c:v>
                </c:pt>
                <c:pt idx="2">
                  <c:v>Net Promoter</c:v>
                </c:pt>
              </c:strCache>
            </c:strRef>
          </c:cat>
          <c:val>
            <c:numRef>
              <c:f>Sheet1!$B$2:$B$4</c:f>
              <c:numCache>
                <c:formatCode>0%</c:formatCode>
                <c:ptCount val="3"/>
                <c:pt idx="0">
                  <c:v>0.78500000000000003</c:v>
                </c:pt>
                <c:pt idx="1">
                  <c:v>0.92799999999999994</c:v>
                </c:pt>
                <c:pt idx="2">
                  <c:v>0.96300000000000052</c:v>
                </c:pt>
              </c:numCache>
            </c:numRef>
          </c:val>
        </c:ser>
        <c:ser>
          <c:idx val="1"/>
          <c:order val="1"/>
          <c:tx>
            <c:strRef>
              <c:f>Sheet1!$C$1</c:f>
              <c:strCache>
                <c:ptCount val="1"/>
                <c:pt idx="0">
                  <c:v>2016</c:v>
                </c:pt>
              </c:strCache>
            </c:strRef>
          </c:tx>
          <c:spPr>
            <a:solidFill>
              <a:srgbClr val="00B050"/>
            </a:solidFill>
          </c:spPr>
          <c:invertIfNegative val="0"/>
          <c:dLbls>
            <c:spPr>
              <a:noFill/>
              <a:ln>
                <a:noFill/>
              </a:ln>
              <a:effectLst/>
            </c:spPr>
            <c:txPr>
              <a:bodyPr/>
              <a:lstStyle/>
              <a:p>
                <a:pPr>
                  <a:defRPr sz="1400">
                    <a:latin typeface="Trebuchet MS"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Comfort with Perf Mgt Concepts &amp; Tools</c:v>
                </c:pt>
                <c:pt idx="1">
                  <c:v>Satisfaction</c:v>
                </c:pt>
                <c:pt idx="2">
                  <c:v>Net Promoter</c:v>
                </c:pt>
              </c:strCache>
            </c:strRef>
          </c:cat>
          <c:val>
            <c:numRef>
              <c:f>Sheet1!$C$2:$C$4</c:f>
              <c:numCache>
                <c:formatCode>0%</c:formatCode>
                <c:ptCount val="3"/>
                <c:pt idx="0">
                  <c:v>0.81599999999999995</c:v>
                </c:pt>
                <c:pt idx="1">
                  <c:v>0.95500000000000063</c:v>
                </c:pt>
                <c:pt idx="2">
                  <c:v>0.999</c:v>
                </c:pt>
              </c:numCache>
            </c:numRef>
          </c:val>
        </c:ser>
        <c:dLbls>
          <c:showLegendKey val="0"/>
          <c:showVal val="0"/>
          <c:showCatName val="0"/>
          <c:showSerName val="0"/>
          <c:showPercent val="0"/>
          <c:showBubbleSize val="0"/>
        </c:dLbls>
        <c:gapWidth val="150"/>
        <c:axId val="245117168"/>
        <c:axId val="245117560"/>
      </c:barChart>
      <c:catAx>
        <c:axId val="245117168"/>
        <c:scaling>
          <c:orientation val="minMax"/>
        </c:scaling>
        <c:delete val="0"/>
        <c:axPos val="b"/>
        <c:numFmt formatCode="General" sourceLinked="0"/>
        <c:majorTickMark val="none"/>
        <c:minorTickMark val="none"/>
        <c:tickLblPos val="nextTo"/>
        <c:spPr>
          <a:ln>
            <a:noFill/>
          </a:ln>
        </c:spPr>
        <c:txPr>
          <a:bodyPr/>
          <a:lstStyle/>
          <a:p>
            <a:pPr>
              <a:defRPr sz="1300">
                <a:latin typeface="Trebuchet MS" pitchFamily="34" charset="0"/>
              </a:defRPr>
            </a:pPr>
            <a:endParaRPr lang="en-US"/>
          </a:p>
        </c:txPr>
        <c:crossAx val="245117560"/>
        <c:crosses val="autoZero"/>
        <c:auto val="1"/>
        <c:lblAlgn val="ctr"/>
        <c:lblOffset val="100"/>
        <c:noMultiLvlLbl val="0"/>
      </c:catAx>
      <c:valAx>
        <c:axId val="245117560"/>
        <c:scaling>
          <c:orientation val="minMax"/>
          <c:max val="1"/>
        </c:scaling>
        <c:delete val="0"/>
        <c:axPos val="l"/>
        <c:majorGridlines>
          <c:spPr>
            <a:ln>
              <a:solidFill>
                <a:schemeClr val="bg1"/>
              </a:solidFill>
            </a:ln>
          </c:spPr>
        </c:majorGridlines>
        <c:numFmt formatCode="0%" sourceLinked="1"/>
        <c:majorTickMark val="out"/>
        <c:minorTickMark val="none"/>
        <c:tickLblPos val="nextTo"/>
        <c:spPr>
          <a:ln>
            <a:noFill/>
          </a:ln>
        </c:spPr>
        <c:txPr>
          <a:bodyPr/>
          <a:lstStyle/>
          <a:p>
            <a:pPr>
              <a:defRPr sz="1200">
                <a:solidFill>
                  <a:schemeClr val="bg1"/>
                </a:solidFill>
                <a:latin typeface="Trebuchet MS" pitchFamily="34" charset="0"/>
              </a:defRPr>
            </a:pPr>
            <a:endParaRPr lang="en-US"/>
          </a:p>
        </c:txPr>
        <c:crossAx val="245117168"/>
        <c:crosses val="autoZero"/>
        <c:crossBetween val="between"/>
        <c:majorUnit val="0.2"/>
      </c:valAx>
    </c:plotArea>
    <c:legend>
      <c:legendPos val="r"/>
      <c:layout>
        <c:manualLayout>
          <c:xMode val="edge"/>
          <c:yMode val="edge"/>
          <c:x val="0.82938585801774778"/>
          <c:y val="0.59201958382963593"/>
          <c:w val="0.13291572928383952"/>
          <c:h val="0.15693800458272394"/>
        </c:manualLayout>
      </c:layout>
      <c:overlay val="0"/>
      <c:txPr>
        <a:bodyPr/>
        <a:lstStyle/>
        <a:p>
          <a:pPr>
            <a:defRPr sz="1400">
              <a:latin typeface="Trebuchet MS"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735" cy="464503"/>
          </a:xfrm>
          <a:prstGeom prst="rect">
            <a:avLst/>
          </a:prstGeom>
          <a:noFill/>
          <a:ln w="9525">
            <a:noFill/>
            <a:miter lim="800000"/>
            <a:headEnd/>
            <a:tailEnd/>
          </a:ln>
          <a:effectLst/>
        </p:spPr>
        <p:txBody>
          <a:bodyPr vert="horz" wrap="square" lIns="90897" tIns="45449" rIns="90897" bIns="45449" numCol="1" anchor="t" anchorCtr="0" compatLnSpc="1">
            <a:prstTxWarp prst="textNoShape">
              <a:avLst/>
            </a:prstTxWarp>
          </a:bodyPr>
          <a:lstStyle>
            <a:lvl1pPr algn="l" defTabSz="909767">
              <a:defRPr sz="1200"/>
            </a:lvl1pPr>
          </a:lstStyle>
          <a:p>
            <a:pPr>
              <a:defRPr/>
            </a:pPr>
            <a:endParaRPr lang="en-US"/>
          </a:p>
        </p:txBody>
      </p:sp>
      <p:sp>
        <p:nvSpPr>
          <p:cNvPr id="10243" name="Rectangle 3"/>
          <p:cNvSpPr>
            <a:spLocks noGrp="1" noChangeArrowheads="1"/>
          </p:cNvSpPr>
          <p:nvPr>
            <p:ph type="dt" sz="quarter" idx="1"/>
          </p:nvPr>
        </p:nvSpPr>
        <p:spPr bwMode="auto">
          <a:xfrm>
            <a:off x="3972667" y="0"/>
            <a:ext cx="3037734" cy="464503"/>
          </a:xfrm>
          <a:prstGeom prst="rect">
            <a:avLst/>
          </a:prstGeom>
          <a:noFill/>
          <a:ln w="9525">
            <a:noFill/>
            <a:miter lim="800000"/>
            <a:headEnd/>
            <a:tailEnd/>
          </a:ln>
          <a:effectLst/>
        </p:spPr>
        <p:txBody>
          <a:bodyPr vert="horz" wrap="square" lIns="90897" tIns="45449" rIns="90897" bIns="45449" numCol="1" anchor="t" anchorCtr="0" compatLnSpc="1">
            <a:prstTxWarp prst="textNoShape">
              <a:avLst/>
            </a:prstTxWarp>
          </a:bodyPr>
          <a:lstStyle>
            <a:lvl1pPr algn="r" defTabSz="909767">
              <a:defRPr sz="1200"/>
            </a:lvl1pPr>
          </a:lstStyle>
          <a:p>
            <a:pPr>
              <a:defRPr/>
            </a:pPr>
            <a:endParaRPr lang="en-US"/>
          </a:p>
        </p:txBody>
      </p:sp>
      <p:sp>
        <p:nvSpPr>
          <p:cNvPr id="10244" name="Rectangle 4"/>
          <p:cNvSpPr>
            <a:spLocks noGrp="1" noChangeArrowheads="1"/>
          </p:cNvSpPr>
          <p:nvPr>
            <p:ph type="ftr" sz="quarter" idx="2"/>
          </p:nvPr>
        </p:nvSpPr>
        <p:spPr bwMode="auto">
          <a:xfrm>
            <a:off x="0" y="8831898"/>
            <a:ext cx="3037735" cy="464502"/>
          </a:xfrm>
          <a:prstGeom prst="rect">
            <a:avLst/>
          </a:prstGeom>
          <a:noFill/>
          <a:ln w="9525">
            <a:noFill/>
            <a:miter lim="800000"/>
            <a:headEnd/>
            <a:tailEnd/>
          </a:ln>
          <a:effectLst/>
        </p:spPr>
        <p:txBody>
          <a:bodyPr vert="horz" wrap="square" lIns="90897" tIns="45449" rIns="90897" bIns="45449" numCol="1" anchor="b" anchorCtr="0" compatLnSpc="1">
            <a:prstTxWarp prst="textNoShape">
              <a:avLst/>
            </a:prstTxWarp>
          </a:bodyPr>
          <a:lstStyle>
            <a:lvl1pPr algn="l" defTabSz="909767">
              <a:defRPr sz="1200"/>
            </a:lvl1pPr>
          </a:lstStyle>
          <a:p>
            <a:pPr>
              <a:defRPr/>
            </a:pPr>
            <a:endParaRPr lang="en-US"/>
          </a:p>
        </p:txBody>
      </p:sp>
      <p:sp>
        <p:nvSpPr>
          <p:cNvPr id="10245" name="Rectangle 5"/>
          <p:cNvSpPr>
            <a:spLocks noGrp="1" noChangeArrowheads="1"/>
          </p:cNvSpPr>
          <p:nvPr>
            <p:ph type="sldNum" sz="quarter" idx="3"/>
          </p:nvPr>
        </p:nvSpPr>
        <p:spPr bwMode="auto">
          <a:xfrm>
            <a:off x="3972667" y="8831898"/>
            <a:ext cx="3037734" cy="464502"/>
          </a:xfrm>
          <a:prstGeom prst="rect">
            <a:avLst/>
          </a:prstGeom>
          <a:noFill/>
          <a:ln w="9525">
            <a:noFill/>
            <a:miter lim="800000"/>
            <a:headEnd/>
            <a:tailEnd/>
          </a:ln>
          <a:effectLst/>
        </p:spPr>
        <p:txBody>
          <a:bodyPr vert="horz" wrap="square" lIns="90897" tIns="45449" rIns="90897" bIns="45449" numCol="1" anchor="b" anchorCtr="0" compatLnSpc="1">
            <a:prstTxWarp prst="textNoShape">
              <a:avLst/>
            </a:prstTxWarp>
          </a:bodyPr>
          <a:lstStyle>
            <a:lvl1pPr algn="r" defTabSz="909767">
              <a:defRPr sz="1200"/>
            </a:lvl1pPr>
          </a:lstStyle>
          <a:p>
            <a:pPr>
              <a:defRPr/>
            </a:pPr>
            <a:fld id="{1335BF64-7B4F-4BFC-B1E0-3CB52D3C44DD}" type="slidenum">
              <a:rPr lang="en-US"/>
              <a:pPr>
                <a:defRPr/>
              </a:pPr>
              <a:t>‹#›</a:t>
            </a:fld>
            <a:endParaRPr lang="en-US"/>
          </a:p>
        </p:txBody>
      </p:sp>
    </p:spTree>
    <p:extLst>
      <p:ext uri="{BB962C8B-B14F-4D97-AF65-F5344CB8AC3E}">
        <p14:creationId xmlns:p14="http://schemas.microsoft.com/office/powerpoint/2010/main" val="2347234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58335" cy="458162"/>
          </a:xfrm>
          <a:prstGeom prst="rect">
            <a:avLst/>
          </a:prstGeom>
          <a:noFill/>
          <a:ln w="9525">
            <a:noFill/>
            <a:miter lim="800000"/>
            <a:headEnd/>
            <a:tailEnd/>
          </a:ln>
          <a:effectLst/>
        </p:spPr>
        <p:txBody>
          <a:bodyPr vert="horz" wrap="square" lIns="89413" tIns="44706" rIns="89413" bIns="44706" numCol="1" anchor="t" anchorCtr="0" compatLnSpc="1">
            <a:prstTxWarp prst="textNoShape">
              <a:avLst/>
            </a:prstTxWarp>
          </a:bodyPr>
          <a:lstStyle>
            <a:lvl1pPr algn="l" defTabSz="893917">
              <a:defRPr sz="1200"/>
            </a:lvl1pPr>
          </a:lstStyle>
          <a:p>
            <a:pPr>
              <a:defRPr/>
            </a:pPr>
            <a:endParaRPr lang="en-US"/>
          </a:p>
        </p:txBody>
      </p:sp>
      <p:sp>
        <p:nvSpPr>
          <p:cNvPr id="11267" name="Rectangle 3"/>
          <p:cNvSpPr>
            <a:spLocks noGrp="1" noChangeArrowheads="1"/>
          </p:cNvSpPr>
          <p:nvPr>
            <p:ph type="dt" idx="1"/>
          </p:nvPr>
        </p:nvSpPr>
        <p:spPr bwMode="auto">
          <a:xfrm>
            <a:off x="3977420" y="0"/>
            <a:ext cx="3058335" cy="458162"/>
          </a:xfrm>
          <a:prstGeom prst="rect">
            <a:avLst/>
          </a:prstGeom>
          <a:noFill/>
          <a:ln w="9525">
            <a:noFill/>
            <a:miter lim="800000"/>
            <a:headEnd/>
            <a:tailEnd/>
          </a:ln>
          <a:effectLst/>
        </p:spPr>
        <p:txBody>
          <a:bodyPr vert="horz" wrap="square" lIns="89413" tIns="44706" rIns="89413" bIns="44706" numCol="1" anchor="t" anchorCtr="0" compatLnSpc="1">
            <a:prstTxWarp prst="textNoShape">
              <a:avLst/>
            </a:prstTxWarp>
          </a:bodyPr>
          <a:lstStyle>
            <a:lvl1pPr algn="r" defTabSz="893917">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025525" y="685800"/>
            <a:ext cx="4911725" cy="3509963"/>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9085" y="4426254"/>
            <a:ext cx="5123107" cy="4196380"/>
          </a:xfrm>
          <a:prstGeom prst="rect">
            <a:avLst/>
          </a:prstGeom>
          <a:noFill/>
          <a:ln w="9525">
            <a:noFill/>
            <a:miter lim="800000"/>
            <a:headEnd/>
            <a:tailEnd/>
          </a:ln>
          <a:effectLst/>
        </p:spPr>
        <p:txBody>
          <a:bodyPr vert="horz" wrap="square" lIns="89413" tIns="44706" rIns="89413" bIns="447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50922"/>
            <a:ext cx="3058335" cy="458161"/>
          </a:xfrm>
          <a:prstGeom prst="rect">
            <a:avLst/>
          </a:prstGeom>
          <a:noFill/>
          <a:ln w="9525">
            <a:noFill/>
            <a:miter lim="800000"/>
            <a:headEnd/>
            <a:tailEnd/>
          </a:ln>
          <a:effectLst/>
        </p:spPr>
        <p:txBody>
          <a:bodyPr vert="horz" wrap="square" lIns="89413" tIns="44706" rIns="89413" bIns="44706" numCol="1" anchor="b" anchorCtr="0" compatLnSpc="1">
            <a:prstTxWarp prst="textNoShape">
              <a:avLst/>
            </a:prstTxWarp>
          </a:bodyPr>
          <a:lstStyle>
            <a:lvl1pPr algn="l" defTabSz="893917">
              <a:defRPr sz="1200"/>
            </a:lvl1pPr>
          </a:lstStyle>
          <a:p>
            <a:pPr>
              <a:defRPr/>
            </a:pPr>
            <a:endParaRPr lang="en-US"/>
          </a:p>
        </p:txBody>
      </p:sp>
      <p:sp>
        <p:nvSpPr>
          <p:cNvPr id="11271" name="Rectangle 7"/>
          <p:cNvSpPr>
            <a:spLocks noGrp="1" noChangeArrowheads="1"/>
          </p:cNvSpPr>
          <p:nvPr>
            <p:ph type="sldNum" sz="quarter" idx="5"/>
          </p:nvPr>
        </p:nvSpPr>
        <p:spPr bwMode="auto">
          <a:xfrm>
            <a:off x="3977420" y="8850922"/>
            <a:ext cx="3058335" cy="458161"/>
          </a:xfrm>
          <a:prstGeom prst="rect">
            <a:avLst/>
          </a:prstGeom>
          <a:noFill/>
          <a:ln w="9525">
            <a:noFill/>
            <a:miter lim="800000"/>
            <a:headEnd/>
            <a:tailEnd/>
          </a:ln>
          <a:effectLst/>
        </p:spPr>
        <p:txBody>
          <a:bodyPr vert="horz" wrap="square" lIns="89413" tIns="44706" rIns="89413" bIns="44706" numCol="1" anchor="b" anchorCtr="0" compatLnSpc="1">
            <a:prstTxWarp prst="textNoShape">
              <a:avLst/>
            </a:prstTxWarp>
          </a:bodyPr>
          <a:lstStyle>
            <a:lvl1pPr algn="r" defTabSz="893917">
              <a:defRPr sz="1200"/>
            </a:lvl1pPr>
          </a:lstStyle>
          <a:p>
            <a:pPr>
              <a:defRPr/>
            </a:pPr>
            <a:fld id="{2320E8CA-1E8D-4434-8171-4483B6CEE554}" type="slidenum">
              <a:rPr lang="en-US"/>
              <a:pPr>
                <a:defRPr/>
              </a:pPr>
              <a:t>‹#›</a:t>
            </a:fld>
            <a:endParaRPr lang="en-US"/>
          </a:p>
        </p:txBody>
      </p:sp>
    </p:spTree>
    <p:extLst>
      <p:ext uri="{BB962C8B-B14F-4D97-AF65-F5344CB8AC3E}">
        <p14:creationId xmlns:p14="http://schemas.microsoft.com/office/powerpoint/2010/main" val="3558917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 everyone,</a:t>
            </a:r>
            <a:r>
              <a:rPr lang="en-US" baseline="0" dirty="0" smtClean="0"/>
              <a:t> my name is David </a:t>
            </a:r>
            <a:r>
              <a:rPr lang="en-US" baseline="0" dirty="0" err="1" smtClean="0"/>
              <a:t>Padrino</a:t>
            </a:r>
            <a:r>
              <a:rPr lang="en-US" baseline="0" dirty="0" smtClean="0"/>
              <a:t> and I’m the COS to the LG and the state’s Deputy COO.  I’m happy to join you today to talk about how the state promotes a culture of customer focused operational excellence throughout all our operations. </a:t>
            </a:r>
            <a:endParaRPr lang="en-US" dirty="0"/>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0</a:t>
            </a:fld>
            <a:endParaRPr lang="en-US"/>
          </a:p>
        </p:txBody>
      </p:sp>
    </p:spTree>
    <p:extLst>
      <p:ext uri="{BB962C8B-B14F-4D97-AF65-F5344CB8AC3E}">
        <p14:creationId xmlns:p14="http://schemas.microsoft.com/office/powerpoint/2010/main" val="3882677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to some examples.</a:t>
            </a:r>
          </a:p>
          <a:p>
            <a:endParaRPr lang="en-US" baseline="0" dirty="0" smtClean="0"/>
          </a:p>
          <a:p>
            <a:r>
              <a:rPr lang="en-US" baseline="0" dirty="0" smtClean="0"/>
              <a:t>We’re launching a pilot soon using behavioral economics to update the letter sent to late income tax filers.  By adding just one sentence – “did you know 90% of people in your neighborhood file on time” – we hope to see big results.  Why?</a:t>
            </a:r>
          </a:p>
          <a:p>
            <a:endParaRPr lang="en-US" baseline="0" dirty="0" smtClean="0"/>
          </a:p>
          <a:p>
            <a:r>
              <a:rPr lang="en-US" baseline="0" dirty="0" smtClean="0"/>
              <a:t>BE TIMELY HERE – TRANSITION.</a:t>
            </a:r>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9</a:t>
            </a:fld>
            <a:endParaRPr lang="en-US"/>
          </a:p>
        </p:txBody>
      </p:sp>
    </p:spTree>
    <p:extLst>
      <p:ext uri="{BB962C8B-B14F-4D97-AF65-F5344CB8AC3E}">
        <p14:creationId xmlns:p14="http://schemas.microsoft.com/office/powerpoint/2010/main" val="3045198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Quick – you</a:t>
            </a:r>
            <a:r>
              <a:rPr lang="en-US" baseline="0" dirty="0" smtClean="0"/>
              <a:t> receive $50… would you rather keep $20 or lose $30? </a:t>
            </a:r>
          </a:p>
          <a:p>
            <a:endParaRPr lang="en-US" baseline="0" dirty="0" smtClean="0"/>
          </a:p>
          <a:p>
            <a:r>
              <a:rPr lang="en-US" baseline="0" dirty="0" smtClean="0"/>
              <a:t>They are the same outcome of course, but behavioral economics tells us people hate losses more than they love gains.  This is just one of the findings that drives this new field of applied research.</a:t>
            </a:r>
            <a:endParaRPr lang="en-US" dirty="0"/>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10</a:t>
            </a:fld>
            <a:endParaRPr lang="en-US"/>
          </a:p>
        </p:txBody>
      </p:sp>
    </p:spTree>
    <p:extLst>
      <p:ext uri="{BB962C8B-B14F-4D97-AF65-F5344CB8AC3E}">
        <p14:creationId xmlns:p14="http://schemas.microsoft.com/office/powerpoint/2010/main" val="942988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why bother with all this?  </a:t>
            </a:r>
          </a:p>
          <a:p>
            <a:endParaRPr lang="en-US" baseline="0" dirty="0" smtClean="0"/>
          </a:p>
          <a:p>
            <a:r>
              <a:rPr lang="en-US" baseline="0" dirty="0" smtClean="0"/>
              <a:t>B/c when a team in the UK made similar adjustments to letters, they increased payments 5%, driving tens of millions more pounds into the coffers than they would have otherwise received.  </a:t>
            </a:r>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11</a:t>
            </a:fld>
            <a:endParaRPr lang="en-US"/>
          </a:p>
        </p:txBody>
      </p:sp>
    </p:spTree>
    <p:extLst>
      <p:ext uri="{BB962C8B-B14F-4D97-AF65-F5344CB8AC3E}">
        <p14:creationId xmlns:p14="http://schemas.microsoft.com/office/powerpoint/2010/main" val="2146355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Second,</a:t>
            </a:r>
            <a:r>
              <a:rPr lang="en-US" baseline="0" dirty="0" smtClean="0"/>
              <a:t> let’s talk about Results First.</a:t>
            </a:r>
          </a:p>
          <a:p>
            <a:endParaRPr lang="en-US" baseline="0" dirty="0" smtClean="0"/>
          </a:p>
          <a:p>
            <a:r>
              <a:rPr lang="en-US" baseline="0" dirty="0" smtClean="0"/>
              <a:t>This is our initiative with Pew-MacArthur that says, wouldn’t it be great to know if your programs are providing a positive return investment?</a:t>
            </a:r>
          </a:p>
          <a:p>
            <a:endParaRPr lang="en-US" baseline="0" dirty="0" smtClean="0"/>
          </a:p>
          <a:p>
            <a:r>
              <a:rPr lang="en-US" baseline="0" dirty="0" smtClean="0"/>
              <a:t>Basically, we tested evidence based programs in 3 areas using a model that incorporates CO specific costs</a:t>
            </a:r>
            <a:endParaRPr lang="en-US" dirty="0"/>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12</a:t>
            </a:fld>
            <a:endParaRPr lang="en-US"/>
          </a:p>
        </p:txBody>
      </p:sp>
    </p:spTree>
    <p:extLst>
      <p:ext uri="{BB962C8B-B14F-4D97-AF65-F5344CB8AC3E}">
        <p14:creationId xmlns:p14="http://schemas.microsoft.com/office/powerpoint/2010/main" val="2350371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see we looked</a:t>
            </a:r>
            <a:r>
              <a:rPr lang="en-US" baseline="0" dirty="0" smtClean="0"/>
              <a:t> at programs across criminal justice, juvenile justice and child welfare.</a:t>
            </a:r>
            <a:endParaRPr lang="en-US" dirty="0" smtClean="0"/>
          </a:p>
          <a:p>
            <a:endParaRPr lang="en-US" dirty="0" smtClean="0"/>
          </a:p>
          <a:p>
            <a:r>
              <a:rPr lang="en-US" dirty="0" smtClean="0"/>
              <a:t>And what</a:t>
            </a:r>
            <a:r>
              <a:rPr lang="en-US" baseline="0" dirty="0" smtClean="0"/>
              <a:t> we found is that plenty of programs have a positive ROI, but some do not.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13</a:t>
            </a:fld>
            <a:endParaRPr lang="en-US"/>
          </a:p>
        </p:txBody>
      </p:sp>
    </p:spTree>
    <p:extLst>
      <p:ext uri="{BB962C8B-B14F-4D97-AF65-F5344CB8AC3E}">
        <p14:creationId xmlns:p14="http://schemas.microsoft.com/office/powerpoint/2010/main" val="105831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found other challenges</a:t>
            </a:r>
            <a:r>
              <a:rPr lang="en-US" baseline="0" dirty="0" smtClean="0"/>
              <a:t> to making these program more cost </a:t>
            </a:r>
            <a:r>
              <a:rPr lang="en-US" baseline="0" dirty="0" err="1" smtClean="0"/>
              <a:t>effetive</a:t>
            </a:r>
            <a:r>
              <a:rPr lang="en-US" baseline="0" dirty="0" smtClean="0"/>
              <a:t>. </a:t>
            </a:r>
            <a:endParaRPr lang="en-US" dirty="0" smtClean="0"/>
          </a:p>
          <a:p>
            <a:endParaRPr lang="en-US" dirty="0" smtClean="0"/>
          </a:p>
          <a:p>
            <a:r>
              <a:rPr lang="en-US" baseline="0" dirty="0" smtClean="0"/>
              <a:t>The next step isn’t to just end these programs – but to find out why they’re not working as they should, something that would have been much harder to detect without the Results First work</a:t>
            </a:r>
            <a:endParaRPr lang="en-US" dirty="0"/>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14</a:t>
            </a:fld>
            <a:endParaRPr lang="en-US"/>
          </a:p>
        </p:txBody>
      </p:sp>
    </p:spTree>
    <p:extLst>
      <p:ext uri="{BB962C8B-B14F-4D97-AF65-F5344CB8AC3E}">
        <p14:creationId xmlns:p14="http://schemas.microsoft.com/office/powerpoint/2010/main" val="1615800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Our performance management academy is a 6 day session for top state leader</a:t>
            </a:r>
            <a:r>
              <a:rPr lang="en-US" baseline="0" dirty="0" smtClean="0"/>
              <a:t>s to become better at building and implementing strategic plans.  </a:t>
            </a:r>
          </a:p>
          <a:p>
            <a:endParaRPr lang="en-US" baseline="0" dirty="0" smtClean="0"/>
          </a:p>
          <a:p>
            <a:r>
              <a:rPr lang="en-US" baseline="0" dirty="0" smtClean="0"/>
              <a:t>We have a highly structured curriculum, bring in outside speakers, and provide tools that leaders can use to improve performance.</a:t>
            </a:r>
          </a:p>
          <a:p>
            <a:endParaRPr lang="en-US" baseline="0" dirty="0" smtClean="0"/>
          </a:p>
          <a:p>
            <a:r>
              <a:rPr lang="en-US" baseline="0" dirty="0" smtClean="0"/>
              <a:t>For your purposes, the academy is important b/c if any of you want to make change in large organizations or systems, you’ll need to think about capability building.</a:t>
            </a:r>
            <a:endParaRPr lang="en-US" dirty="0"/>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15</a:t>
            </a:fld>
            <a:endParaRPr lang="en-US"/>
          </a:p>
        </p:txBody>
      </p:sp>
    </p:spTree>
    <p:extLst>
      <p:ext uri="{BB962C8B-B14F-4D97-AF65-F5344CB8AC3E}">
        <p14:creationId xmlns:p14="http://schemas.microsoft.com/office/powerpoint/2010/main" val="960185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Okay, but is it working?</a:t>
            </a:r>
          </a:p>
          <a:p>
            <a:endParaRPr lang="en-US" dirty="0" smtClean="0"/>
          </a:p>
          <a:p>
            <a:r>
              <a:rPr lang="en-US" dirty="0" smtClean="0"/>
              <a:t>Here you see</a:t>
            </a:r>
            <a:r>
              <a:rPr lang="en-US" baseline="0" dirty="0" smtClean="0"/>
              <a:t> 80% of people in our last Academy saying their comfortable with our concepts and tools, and 100% of them would recommend the Academy to a peer.</a:t>
            </a:r>
            <a:endParaRPr lang="en-US" dirty="0"/>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16</a:t>
            </a:fld>
            <a:endParaRPr lang="en-US"/>
          </a:p>
        </p:txBody>
      </p:sp>
    </p:spTree>
    <p:extLst>
      <p:ext uri="{BB962C8B-B14F-4D97-AF65-F5344CB8AC3E}">
        <p14:creationId xmlns:p14="http://schemas.microsoft.com/office/powerpoint/2010/main" val="1417351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a:t>
            </a:r>
            <a:r>
              <a:rPr lang="en-US" baseline="0" dirty="0" smtClean="0"/>
              <a:t> that is just the front of the chain… we want to drive more impact on quality plans</a:t>
            </a:r>
          </a:p>
          <a:p>
            <a:endParaRPr lang="en-US" baseline="0" dirty="0" smtClean="0"/>
          </a:p>
          <a:p>
            <a:r>
              <a:rPr lang="en-US" baseline="0" dirty="0" smtClean="0"/>
              <a:t>Here you see how plan quality has improved substantially since the launch of the Academy</a:t>
            </a:r>
            <a:endParaRPr lang="en-US" dirty="0"/>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17</a:t>
            </a:fld>
            <a:endParaRPr lang="en-US"/>
          </a:p>
        </p:txBody>
      </p:sp>
    </p:spTree>
    <p:extLst>
      <p:ext uri="{BB962C8B-B14F-4D97-AF65-F5344CB8AC3E}">
        <p14:creationId xmlns:p14="http://schemas.microsoft.com/office/powerpoint/2010/main" val="2047089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seriously what really matters</a:t>
            </a:r>
            <a:r>
              <a:rPr lang="en-US" baseline="0" dirty="0" smtClean="0"/>
              <a:t> are results for citizens.</a:t>
            </a:r>
          </a:p>
          <a:p>
            <a:endParaRPr lang="en-US" baseline="0" dirty="0" smtClean="0"/>
          </a:p>
          <a:p>
            <a:r>
              <a:rPr lang="en-US" baseline="0" dirty="0" smtClean="0"/>
              <a:t>Here you see how one of our major departments has been able to take lessons from the Academy and turn that into results like reducing the security risk index across departments by almost half in just a couple years.  </a:t>
            </a:r>
          </a:p>
          <a:p>
            <a:endParaRPr lang="en-US" baseline="0" dirty="0" smtClean="0"/>
          </a:p>
          <a:p>
            <a:r>
              <a:rPr lang="en-US" baseline="0" dirty="0" smtClean="0"/>
              <a:t>The Academy is not the cause for all of this, but it is a critical and I’d argue necessary ingredient</a:t>
            </a:r>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18</a:t>
            </a:fld>
            <a:endParaRPr lang="en-US"/>
          </a:p>
        </p:txBody>
      </p:sp>
    </p:spTree>
    <p:extLst>
      <p:ext uri="{BB962C8B-B14F-4D97-AF65-F5344CB8AC3E}">
        <p14:creationId xmlns:p14="http://schemas.microsoft.com/office/powerpoint/2010/main" val="201861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a:t>
            </a:r>
            <a:r>
              <a:rPr lang="en-US" baseline="0" dirty="0" smtClean="0"/>
              <a:t> first, let’s make one thing clear. Brian will be much funnier than me. And I haven’t written a book….. Sorry…</a:t>
            </a:r>
            <a:endParaRPr lang="en-US" dirty="0"/>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1</a:t>
            </a:fld>
            <a:endParaRPr lang="en-US"/>
          </a:p>
        </p:txBody>
      </p:sp>
    </p:spTree>
    <p:extLst>
      <p:ext uri="{BB962C8B-B14F-4D97-AF65-F5344CB8AC3E}">
        <p14:creationId xmlns:p14="http://schemas.microsoft.com/office/powerpoint/2010/main" val="2720624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Alright,</a:t>
            </a:r>
            <a:r>
              <a:rPr lang="en-US" baseline="0" dirty="0" smtClean="0"/>
              <a:t> let’s wrap this up by going back to our opening story.</a:t>
            </a:r>
          </a:p>
          <a:p>
            <a:endParaRPr lang="en-US" baseline="0" dirty="0" smtClean="0"/>
          </a:p>
          <a:p>
            <a:r>
              <a:rPr lang="en-US" baseline="0" dirty="0" smtClean="0"/>
              <a:t>Let’s call this customer Joseph, who found himself unemployed at 56 and overwhelmed by the prospect of getting unemployment insurance and dealing with “the state”</a:t>
            </a:r>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19</a:t>
            </a:fld>
            <a:endParaRPr lang="en-US"/>
          </a:p>
        </p:txBody>
      </p:sp>
    </p:spTree>
    <p:extLst>
      <p:ext uri="{BB962C8B-B14F-4D97-AF65-F5344CB8AC3E}">
        <p14:creationId xmlns:p14="http://schemas.microsoft.com/office/powerpoint/2010/main" val="591446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Little</a:t>
            </a:r>
            <a:r>
              <a:rPr lang="en-US" baseline="0" dirty="0" smtClean="0"/>
              <a:t> did Joseph know that years ago, when the department’s satisfaction ratings were around 50%, they started making changes and investments aligned to the four elements here.  </a:t>
            </a:r>
          </a:p>
          <a:p>
            <a:endParaRPr lang="en-US" baseline="0" dirty="0" smtClean="0"/>
          </a:p>
          <a:p>
            <a:r>
              <a:rPr lang="en-US" baseline="0" dirty="0" smtClean="0"/>
              <a:t>They started measuring and prioritizing customer satisfaction and internal employee engagement.  They launched a number of Lean initiatives.  And the leadership made it clear that these were priorities.  </a:t>
            </a:r>
            <a:endParaRPr lang="en-US" dirty="0"/>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20</a:t>
            </a:fld>
            <a:endParaRPr lang="en-US"/>
          </a:p>
        </p:txBody>
      </p:sp>
    </p:spTree>
    <p:extLst>
      <p:ext uri="{BB962C8B-B14F-4D97-AF65-F5344CB8AC3E}">
        <p14:creationId xmlns:p14="http://schemas.microsoft.com/office/powerpoint/2010/main" val="3335200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now just </a:t>
            </a:r>
            <a:r>
              <a:rPr lang="en-US" baseline="0" dirty="0" smtClean="0"/>
              <a:t>read Joseph’s words yourself</a:t>
            </a:r>
            <a:endParaRPr lang="en-US" dirty="0"/>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21</a:t>
            </a:fld>
            <a:endParaRPr lang="en-US"/>
          </a:p>
        </p:txBody>
      </p:sp>
    </p:spTree>
    <p:extLst>
      <p:ext uri="{BB962C8B-B14F-4D97-AF65-F5344CB8AC3E}">
        <p14:creationId xmlns:p14="http://schemas.microsoft.com/office/powerpoint/2010/main" val="2222275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22</a:t>
            </a:fld>
            <a:endParaRPr lang="en-US"/>
          </a:p>
        </p:txBody>
      </p:sp>
    </p:spTree>
    <p:extLst>
      <p:ext uri="{BB962C8B-B14F-4D97-AF65-F5344CB8AC3E}">
        <p14:creationId xmlns:p14="http://schemas.microsoft.com/office/powerpoint/2010/main" val="1978312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Give time to</a:t>
            </a:r>
            <a:r>
              <a:rPr lang="en-US" i="1" baseline="0" dirty="0" smtClean="0"/>
              <a:t> read</a:t>
            </a:r>
            <a:endParaRPr lang="en-US" i="1" dirty="0" smtClean="0"/>
          </a:p>
          <a:p>
            <a:endParaRPr lang="en-US" dirty="0" smtClean="0"/>
          </a:p>
          <a:p>
            <a:r>
              <a:rPr lang="en-US" dirty="0" smtClean="0"/>
              <a:t>Today, customer satisfaction is</a:t>
            </a:r>
            <a:r>
              <a:rPr lang="en-US" baseline="0" dirty="0" smtClean="0"/>
              <a:t> above 95%.  I hope this, and Joseph’s story, makes you as happy as it makes me.</a:t>
            </a:r>
            <a:endParaRPr lang="en-US" dirty="0"/>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23</a:t>
            </a:fld>
            <a:endParaRPr lang="en-US"/>
          </a:p>
        </p:txBody>
      </p:sp>
    </p:spTree>
    <p:extLst>
      <p:ext uri="{BB962C8B-B14F-4D97-AF65-F5344CB8AC3E}">
        <p14:creationId xmlns:p14="http://schemas.microsoft.com/office/powerpoint/2010/main" val="2139836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5525" y="685800"/>
            <a:ext cx="4911725" cy="35099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25</a:t>
            </a:fld>
            <a:endParaRPr lang="en-US"/>
          </a:p>
        </p:txBody>
      </p:sp>
    </p:spTree>
    <p:extLst>
      <p:ext uri="{BB962C8B-B14F-4D97-AF65-F5344CB8AC3E}">
        <p14:creationId xmlns:p14="http://schemas.microsoft.com/office/powerpoint/2010/main" val="3333198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5525" y="685800"/>
            <a:ext cx="4911725" cy="35099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26</a:t>
            </a:fld>
            <a:endParaRPr lang="en-US"/>
          </a:p>
        </p:txBody>
      </p:sp>
    </p:spTree>
    <p:extLst>
      <p:ext uri="{BB962C8B-B14F-4D97-AF65-F5344CB8AC3E}">
        <p14:creationId xmlns:p14="http://schemas.microsoft.com/office/powerpoint/2010/main" val="2958131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5525" y="685800"/>
            <a:ext cx="4911725" cy="3509963"/>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latin typeface="Trebuchet MS"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27</a:t>
            </a:fld>
            <a:endParaRPr lang="en-US"/>
          </a:p>
        </p:txBody>
      </p:sp>
    </p:spTree>
    <p:extLst>
      <p:ext uri="{BB962C8B-B14F-4D97-AF65-F5344CB8AC3E}">
        <p14:creationId xmlns:p14="http://schemas.microsoft.com/office/powerpoint/2010/main" val="1200829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5525" y="685800"/>
            <a:ext cx="4911725" cy="3509963"/>
          </a:xfrm>
        </p:spPr>
      </p:sp>
      <p:sp>
        <p:nvSpPr>
          <p:cNvPr id="3" name="Notes Placeholder 2"/>
          <p:cNvSpPr>
            <a:spLocks noGrp="1"/>
          </p:cNvSpPr>
          <p:nvPr>
            <p:ph type="body" idx="1"/>
          </p:nvPr>
        </p:nvSpPr>
        <p:spPr/>
        <p:txBody>
          <a:bodyPr>
            <a:normAutofit/>
          </a:bodyPr>
          <a:lstStyle/>
          <a:p>
            <a:r>
              <a:rPr lang="en-US" dirty="0" smtClean="0"/>
              <a:t>Okay, let me set</a:t>
            </a:r>
            <a:r>
              <a:rPr lang="en-US" baseline="0" dirty="0" smtClean="0"/>
              <a:t> the stage with some basic background </a:t>
            </a:r>
            <a:r>
              <a:rPr lang="en-US" i="1" baseline="0" dirty="0" smtClean="0"/>
              <a:t>(read bullets)</a:t>
            </a:r>
            <a:endParaRPr lang="en-US" i="1" dirty="0"/>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2</a:t>
            </a:fld>
            <a:endParaRPr lang="en-US"/>
          </a:p>
        </p:txBody>
      </p:sp>
    </p:spTree>
    <p:extLst>
      <p:ext uri="{BB962C8B-B14F-4D97-AF65-F5344CB8AC3E}">
        <p14:creationId xmlns:p14="http://schemas.microsoft.com/office/powerpoint/2010/main" val="3896570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Before we go further… why are we doing any of this work?  </a:t>
            </a:r>
          </a:p>
          <a:p>
            <a:endParaRPr lang="en-US" baseline="0" dirty="0" smtClean="0"/>
          </a:p>
          <a:p>
            <a:r>
              <a:rPr lang="en-US" baseline="0" dirty="0" smtClean="0"/>
              <a:t>It’s b/c of letters like this, from a despondent customer who sought unemployment insurance, and was treated so well, he told us “the department you direct debunks the current popular notion that state and local government is broken and in need of fixing”</a:t>
            </a:r>
            <a:endParaRPr lang="en-US" dirty="0" smtClean="0"/>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3</a:t>
            </a:fld>
            <a:endParaRPr lang="en-US"/>
          </a:p>
        </p:txBody>
      </p:sp>
    </p:spTree>
    <p:extLst>
      <p:ext uri="{BB962C8B-B14F-4D97-AF65-F5344CB8AC3E}">
        <p14:creationId xmlns:p14="http://schemas.microsoft.com/office/powerpoint/2010/main" val="198585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5525" y="685800"/>
            <a:ext cx="4911725" cy="3509963"/>
          </a:xfrm>
        </p:spPr>
      </p:sp>
      <p:sp>
        <p:nvSpPr>
          <p:cNvPr id="3" name="Notes Placeholder 2"/>
          <p:cNvSpPr>
            <a:spLocks noGrp="1"/>
          </p:cNvSpPr>
          <p:nvPr>
            <p:ph type="body" idx="1"/>
          </p:nvPr>
        </p:nvSpPr>
        <p:spPr/>
        <p:txBody>
          <a:bodyPr>
            <a:normAutofit/>
          </a:bodyPr>
          <a:lstStyle/>
          <a:p>
            <a:r>
              <a:rPr lang="en-US" dirty="0" smtClean="0"/>
              <a:t>This is the</a:t>
            </a:r>
            <a:r>
              <a:rPr lang="en-US" baseline="0" dirty="0" smtClean="0"/>
              <a:t> framework that guides and integrates our work.   The frameworks ensures we answer 4 critical questions:  What are our priorities? How will we achieve them? How will we know we are successful? And how do we make it last?  </a:t>
            </a:r>
          </a:p>
          <a:p>
            <a:endParaRPr lang="en-US" b="0" i="0" u="none" baseline="0" dirty="0" smtClean="0"/>
          </a:p>
          <a:p>
            <a:r>
              <a:rPr lang="en-US" b="0" i="0" u="none" baseline="0" dirty="0" smtClean="0"/>
              <a:t>There are 3 major pillars of work here, and I’ll address each – performance management, our lean program, and capability development and employee engagement</a:t>
            </a:r>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4</a:t>
            </a:fld>
            <a:endParaRPr lang="en-US"/>
          </a:p>
        </p:txBody>
      </p:sp>
    </p:spTree>
    <p:extLst>
      <p:ext uri="{BB962C8B-B14F-4D97-AF65-F5344CB8AC3E}">
        <p14:creationId xmlns:p14="http://schemas.microsoft.com/office/powerpoint/2010/main" val="462225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5525" y="685800"/>
            <a:ext cx="4911725" cy="3509963"/>
          </a:xfrm>
        </p:spPr>
      </p:sp>
      <p:sp>
        <p:nvSpPr>
          <p:cNvPr id="3" name="Notes Placeholder 2"/>
          <p:cNvSpPr>
            <a:spLocks noGrp="1"/>
          </p:cNvSpPr>
          <p:nvPr>
            <p:ph type="body" idx="1"/>
          </p:nvPr>
        </p:nvSpPr>
        <p:spPr/>
        <p:txBody>
          <a:bodyPr>
            <a:normAutofit/>
          </a:bodyPr>
          <a:lstStyle/>
          <a:p>
            <a:r>
              <a:rPr lang="en-US" dirty="0" smtClean="0"/>
              <a:t>And here</a:t>
            </a:r>
            <a:r>
              <a:rPr lang="en-US" baseline="0" dirty="0" smtClean="0"/>
              <a:t> are the four elements of a high performing organization, which supports the customer focused culture of operational excellence we’re looking for.  </a:t>
            </a:r>
          </a:p>
          <a:p>
            <a:endParaRPr lang="en-US" baseline="0" dirty="0" smtClean="0"/>
          </a:p>
          <a:p>
            <a:r>
              <a:rPr lang="en-US" baseline="0" dirty="0" smtClean="0"/>
              <a:t>I share this one in particular b/c it might be useful for you all as you think about what’s needed to improve the organizations in your lives.</a:t>
            </a:r>
          </a:p>
          <a:p>
            <a:endParaRPr lang="en-US" baseline="0" dirty="0" smtClean="0"/>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5</a:t>
            </a:fld>
            <a:endParaRPr lang="en-US"/>
          </a:p>
        </p:txBody>
      </p:sp>
    </p:spTree>
    <p:extLst>
      <p:ext uri="{BB962C8B-B14F-4D97-AF65-F5344CB8AC3E}">
        <p14:creationId xmlns:p14="http://schemas.microsoft.com/office/powerpoint/2010/main" val="365129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accent1">
                    <a:lumMod val="40000"/>
                    <a:lumOff val="60000"/>
                  </a:schemeClr>
                </a:solidFill>
              </a:rPr>
              <a:t>Okay, the basics of managing</a:t>
            </a:r>
            <a:r>
              <a:rPr lang="en-US" baseline="0" dirty="0" smtClean="0">
                <a:solidFill>
                  <a:schemeClr val="accent1">
                    <a:lumMod val="40000"/>
                    <a:lumOff val="60000"/>
                  </a:schemeClr>
                </a:solidFill>
              </a:rPr>
              <a:t> performance in government is about goals, metrics plans and meetings  </a:t>
            </a:r>
          </a:p>
          <a:p>
            <a:endParaRPr lang="en-US" baseline="0" dirty="0" smtClean="0">
              <a:solidFill>
                <a:schemeClr val="accent1">
                  <a:lumMod val="40000"/>
                  <a:lumOff val="60000"/>
                </a:schemeClr>
              </a:solidFill>
            </a:endParaRPr>
          </a:p>
          <a:p>
            <a:r>
              <a:rPr lang="en-US" baseline="0" dirty="0" smtClean="0">
                <a:solidFill>
                  <a:schemeClr val="accent1">
                    <a:lumMod val="40000"/>
                    <a:lumOff val="60000"/>
                  </a:schemeClr>
                </a:solidFill>
              </a:rPr>
              <a:t>Sounds boring, but you need to have  definition of success and leadership decision making system to help you drive towards it. </a:t>
            </a:r>
          </a:p>
          <a:p>
            <a:endParaRPr lang="en-US" baseline="0" dirty="0" smtClean="0">
              <a:solidFill>
                <a:schemeClr val="accent1">
                  <a:lumMod val="40000"/>
                  <a:lumOff val="60000"/>
                </a:schemeClr>
              </a:solidFill>
            </a:endParaRPr>
          </a:p>
          <a:p>
            <a:r>
              <a:rPr lang="en-US" baseline="0" dirty="0" smtClean="0">
                <a:solidFill>
                  <a:schemeClr val="accent1">
                    <a:lumMod val="40000"/>
                    <a:lumOff val="60000"/>
                  </a:schemeClr>
                </a:solidFill>
              </a:rPr>
              <a:t>These are the nuts and bolts of our machine. </a:t>
            </a:r>
            <a:endParaRPr lang="en-US" dirty="0">
              <a:solidFill>
                <a:schemeClr val="accent1">
                  <a:lumMod val="40000"/>
                  <a:lumOff val="60000"/>
                </a:schemeClr>
              </a:solidFill>
            </a:endParaRPr>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6</a:t>
            </a:fld>
            <a:endParaRPr lang="en-US"/>
          </a:p>
        </p:txBody>
      </p:sp>
    </p:spTree>
    <p:extLst>
      <p:ext uri="{BB962C8B-B14F-4D97-AF65-F5344CB8AC3E}">
        <p14:creationId xmlns:p14="http://schemas.microsoft.com/office/powerpoint/2010/main" val="4050346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lean program is focused on driving continuous improvement of all</a:t>
            </a:r>
            <a:r>
              <a:rPr lang="en-US" baseline="0" dirty="0" smtClean="0"/>
              <a:t> our processes – by putting the tools to fix problems in the hands of as many state employees as possible</a:t>
            </a:r>
            <a:endParaRPr lang="en-US" dirty="0"/>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7</a:t>
            </a:fld>
            <a:endParaRPr lang="en-US"/>
          </a:p>
        </p:txBody>
      </p:sp>
    </p:spTree>
    <p:extLst>
      <p:ext uri="{BB962C8B-B14F-4D97-AF65-F5344CB8AC3E}">
        <p14:creationId xmlns:p14="http://schemas.microsoft.com/office/powerpoint/2010/main" val="2234754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our third pillar is around our Academy,</a:t>
            </a:r>
            <a:r>
              <a:rPr lang="en-US" baseline="0" dirty="0" smtClean="0"/>
              <a:t> which is about teaching people to fish – or in this case do strategic planning – and our employee engagement effort, which is about working with departments to build a plan to build engagement based on what’s working across the state.</a:t>
            </a:r>
            <a:endParaRPr lang="en-US" dirty="0"/>
          </a:p>
        </p:txBody>
      </p:sp>
      <p:sp>
        <p:nvSpPr>
          <p:cNvPr id="4" name="Slide Number Placeholder 3"/>
          <p:cNvSpPr>
            <a:spLocks noGrp="1"/>
          </p:cNvSpPr>
          <p:nvPr>
            <p:ph type="sldNum" sz="quarter" idx="10"/>
          </p:nvPr>
        </p:nvSpPr>
        <p:spPr/>
        <p:txBody>
          <a:bodyPr/>
          <a:lstStyle/>
          <a:p>
            <a:pPr>
              <a:defRPr/>
            </a:pPr>
            <a:fld id="{2320E8CA-1E8D-4434-8171-4483B6CEE554}" type="slidenum">
              <a:rPr lang="en-US" smtClean="0"/>
              <a:pPr>
                <a:defRPr/>
              </a:pPr>
              <a:t>8</a:t>
            </a:fld>
            <a:endParaRPr lang="en-US"/>
          </a:p>
        </p:txBody>
      </p:sp>
    </p:spTree>
    <p:extLst>
      <p:ext uri="{BB962C8B-B14F-4D97-AF65-F5344CB8AC3E}">
        <p14:creationId xmlns:p14="http://schemas.microsoft.com/office/powerpoint/2010/main" val="173401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9622" y="2494741"/>
            <a:ext cx="8161958" cy="1470049"/>
          </a:xfrm>
        </p:spPr>
        <p:txBody>
          <a:bodyPr anchor="b"/>
          <a:lstStyle/>
          <a:p>
            <a:r>
              <a:rPr lang="en-US" smtClean="0"/>
              <a:t>Click to edit Master title style</a:t>
            </a:r>
            <a:endParaRPr lang="en-US" dirty="0"/>
          </a:p>
        </p:txBody>
      </p:sp>
      <p:sp>
        <p:nvSpPr>
          <p:cNvPr id="3" name="Subtitle 2"/>
          <p:cNvSpPr>
            <a:spLocks noGrp="1"/>
          </p:cNvSpPr>
          <p:nvPr>
            <p:ph type="subTitle" idx="1"/>
          </p:nvPr>
        </p:nvSpPr>
        <p:spPr>
          <a:xfrm>
            <a:off x="1440415" y="4071938"/>
            <a:ext cx="6720372" cy="1567160"/>
          </a:xfrm>
          <a:prstGeom prst="rect">
            <a:avLst/>
          </a:prstGeom>
        </p:spPr>
        <p:txBody>
          <a:bodyPr vert="horz" lIns="64284" tIns="32142" rIns="64284" bIns="32142" anchor="t"/>
          <a:lstStyle>
            <a:lvl1pPr marL="0" indent="0" algn="ctr">
              <a:buNone/>
              <a:defRPr>
                <a:solidFill>
                  <a:srgbClr val="FFFFFF"/>
                </a:solidFill>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dirty="0"/>
          </a:p>
        </p:txBody>
      </p:sp>
    </p:spTree>
  </p:cSld>
  <p:clrMapOvr>
    <a:masterClrMapping/>
  </p:clrMapOvr>
  <p:transition advTm="1500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advTm="1500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Tm="1500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30" y="273050"/>
            <a:ext cx="315912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73054"/>
            <a:ext cx="5367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30" y="1435103"/>
            <a:ext cx="31591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Tm="1500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4800600"/>
            <a:ext cx="5761037"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1188" y="612775"/>
            <a:ext cx="576103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881188" y="5367338"/>
            <a:ext cx="576103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Tm="1500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Tm="1500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3517"/>
            <a:ext cx="2171700" cy="5959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3517"/>
            <a:ext cx="6362700" cy="5959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Tm="1500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advTm="1500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AutoShape 2"/>
          <p:cNvSpPr>
            <a:spLocks/>
          </p:cNvSpPr>
          <p:nvPr userDrawn="1"/>
        </p:nvSpPr>
        <p:spPr bwMode="auto">
          <a:xfrm>
            <a:off x="745409" y="2452322"/>
            <a:ext cx="8109217" cy="1952253"/>
          </a:xfrm>
          <a:prstGeom prst="roundRect">
            <a:avLst>
              <a:gd name="adj" fmla="val 6861"/>
            </a:avLst>
          </a:prstGeom>
          <a:solidFill>
            <a:srgbClr val="FFFFFF"/>
          </a:solidFill>
          <a:ln w="12700" cap="flat" cmpd="sng">
            <a:noFill/>
            <a:prstDash val="solid"/>
            <a:miter lim="0"/>
            <a:headEnd/>
            <a:tailEnd/>
          </a:ln>
          <a:effectLst/>
        </p:spPr>
        <p:txBody>
          <a:bodyPr lIns="36739" tIns="36739" rIns="36739" bIns="36739" anchor="ctr">
            <a:prstTxWarp prst="textNoShape">
              <a:avLst/>
            </a:prstTxWarp>
          </a:bodyPr>
          <a:lstStyle/>
          <a:p>
            <a:pPr defTabSz="422493" hangingPunct="0">
              <a:defRPr/>
            </a:pPr>
            <a:endParaRPr lang="en-US" sz="1600" b="0">
              <a:solidFill>
                <a:srgbClr val="FFFFFF"/>
              </a:solidFill>
              <a:latin typeface="Trebuchet MS" pitchFamily="-106" charset="0"/>
              <a:sym typeface="Trebuchet MS" pitchFamily="-106" charset="0"/>
            </a:endParaRPr>
          </a:p>
        </p:txBody>
      </p:sp>
    </p:spTree>
  </p:cSld>
  <p:clrMapOvr>
    <a:masterClrMapping/>
  </p:clrMapOvr>
  <p:transition advTm="1500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_use">
    <p:spTree>
      <p:nvGrpSpPr>
        <p:cNvPr id="1" name=""/>
        <p:cNvGrpSpPr/>
        <p:nvPr/>
      </p:nvGrpSpPr>
      <p:grpSpPr>
        <a:xfrm>
          <a:off x="0" y="0"/>
          <a:ext cx="0" cy="0"/>
          <a:chOff x="0" y="0"/>
          <a:chExt cx="0" cy="0"/>
        </a:xfrm>
      </p:grpSpPr>
      <p:sp>
        <p:nvSpPr>
          <p:cNvPr id="2" name="AutoShape 2"/>
          <p:cNvSpPr>
            <a:spLocks/>
          </p:cNvSpPr>
          <p:nvPr userDrawn="1"/>
        </p:nvSpPr>
        <p:spPr bwMode="auto">
          <a:xfrm>
            <a:off x="482876" y="372815"/>
            <a:ext cx="8634283" cy="4940350"/>
          </a:xfrm>
          <a:prstGeom prst="roundRect">
            <a:avLst>
              <a:gd name="adj" fmla="val 2713"/>
            </a:avLst>
          </a:prstGeom>
          <a:solidFill>
            <a:srgbClr val="FFFFFF"/>
          </a:solidFill>
          <a:ln w="12700" cap="flat" cmpd="sng">
            <a:noFill/>
            <a:prstDash val="solid"/>
            <a:miter lim="0"/>
            <a:headEnd/>
            <a:tailEnd/>
          </a:ln>
          <a:effectLst/>
        </p:spPr>
        <p:txBody>
          <a:bodyPr lIns="36739" tIns="36739" rIns="36739" bIns="36739" anchor="ctr">
            <a:prstTxWarp prst="textNoShape">
              <a:avLst/>
            </a:prstTxWarp>
          </a:bodyPr>
          <a:lstStyle/>
          <a:p>
            <a:pPr defTabSz="422493" hangingPunct="0">
              <a:defRPr/>
            </a:pPr>
            <a:endParaRPr lang="en-US" sz="1600" b="0">
              <a:solidFill>
                <a:srgbClr val="FFFFFF"/>
              </a:solidFill>
              <a:latin typeface="Trebuchet MS" pitchFamily="-106" charset="0"/>
              <a:sym typeface="Trebuchet MS" pitchFamily="-106" charset="0"/>
            </a:endParaRPr>
          </a:p>
        </p:txBody>
      </p:sp>
    </p:spTree>
  </p:cSld>
  <p:clrMapOvr>
    <a:masterClrMapping/>
  </p:clrMapOvr>
  <p:transition advTm="1500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_use">
    <p:spTree>
      <p:nvGrpSpPr>
        <p:cNvPr id="1" name=""/>
        <p:cNvGrpSpPr/>
        <p:nvPr/>
      </p:nvGrpSpPr>
      <p:grpSpPr>
        <a:xfrm>
          <a:off x="0" y="0"/>
          <a:ext cx="0" cy="0"/>
          <a:chOff x="0" y="0"/>
          <a:chExt cx="0" cy="0"/>
        </a:xfrm>
      </p:grpSpPr>
      <p:sp>
        <p:nvSpPr>
          <p:cNvPr id="2" name="AutoShape 2"/>
          <p:cNvSpPr>
            <a:spLocks/>
          </p:cNvSpPr>
          <p:nvPr userDrawn="1"/>
        </p:nvSpPr>
        <p:spPr bwMode="auto">
          <a:xfrm>
            <a:off x="482876" y="372815"/>
            <a:ext cx="8634283" cy="4940350"/>
          </a:xfrm>
          <a:prstGeom prst="roundRect">
            <a:avLst>
              <a:gd name="adj" fmla="val 2713"/>
            </a:avLst>
          </a:prstGeom>
          <a:solidFill>
            <a:srgbClr val="FFFFFF"/>
          </a:solidFill>
          <a:ln w="12700" cap="flat" cmpd="sng">
            <a:noFill/>
            <a:prstDash val="solid"/>
            <a:miter lim="0"/>
            <a:headEnd/>
            <a:tailEnd/>
          </a:ln>
          <a:effectLst/>
        </p:spPr>
        <p:txBody>
          <a:bodyPr lIns="36739" tIns="36739" rIns="36739" bIns="36739" anchor="ctr">
            <a:prstTxWarp prst="textNoShape">
              <a:avLst/>
            </a:prstTxWarp>
          </a:bodyPr>
          <a:lstStyle/>
          <a:p>
            <a:pPr defTabSz="422493" hangingPunct="0">
              <a:defRPr/>
            </a:pPr>
            <a:endParaRPr lang="en-US" sz="1600" b="0">
              <a:solidFill>
                <a:srgbClr val="FFFFFF"/>
              </a:solidFill>
              <a:latin typeface="Trebuchet MS" pitchFamily="-106" charset="0"/>
              <a:sym typeface="Trebuchet MS" pitchFamily="-106" charset="0"/>
            </a:endParaRPr>
          </a:p>
        </p:txBody>
      </p:sp>
    </p:spTree>
  </p:cSld>
  <p:clrMapOvr>
    <a:masterClrMapping/>
  </p:clrMapOvr>
  <p:transition advTm="15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814" y="2786066"/>
            <a:ext cx="8663583" cy="1626319"/>
          </a:xfrm>
        </p:spPr>
        <p:txBody>
          <a:bodyPr/>
          <a:lstStyle/>
          <a:p>
            <a:r>
              <a:rPr lang="en-US" smtClean="0"/>
              <a:t>Click to edit Master title style</a:t>
            </a:r>
            <a:endParaRPr lang="en-US" dirty="0"/>
          </a:p>
        </p:txBody>
      </p:sp>
    </p:spTree>
  </p:cSld>
  <p:clrMapOvr>
    <a:masterClrMapping/>
  </p:clrMapOvr>
  <p:transition advTm="1500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0095" y="1783707"/>
            <a:ext cx="8101013" cy="1470049"/>
          </a:xfrm>
          <a:prstGeom prst="rect">
            <a:avLst/>
          </a:prstGeom>
        </p:spPr>
        <p:txBody>
          <a:bodyPr lIns="66126" tIns="33063" rIns="66126" bIns="33063" anchor="b"/>
          <a:lstStyle>
            <a:lvl1pPr algn="ctr">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750095" y="3391052"/>
            <a:ext cx="8101013" cy="1752451"/>
          </a:xfrm>
          <a:prstGeom prst="rect">
            <a:avLst/>
          </a:prstGeom>
        </p:spPr>
        <p:txBody>
          <a:bodyPr vert="horz" lIns="66126" tIns="33063" rIns="66126" bIns="33063" anchor="t"/>
          <a:lstStyle>
            <a:lvl1pPr marL="0" indent="0" algn="ctr">
              <a:buNone/>
              <a:defRPr>
                <a:solidFill>
                  <a:srgbClr val="53585F"/>
                </a:solidFill>
              </a:defRPr>
            </a:lvl1pPr>
            <a:lvl2pPr marL="330630" indent="0" algn="ctr">
              <a:buNone/>
              <a:defRPr/>
            </a:lvl2pPr>
            <a:lvl3pPr marL="661261" indent="0" algn="ctr">
              <a:buNone/>
              <a:defRPr/>
            </a:lvl3pPr>
            <a:lvl4pPr marL="991890" indent="0" algn="ctr">
              <a:buNone/>
              <a:defRPr/>
            </a:lvl4pPr>
            <a:lvl5pPr marL="1322520" indent="0" algn="ctr">
              <a:buNone/>
              <a:defRPr/>
            </a:lvl5pPr>
            <a:lvl6pPr marL="1653151" indent="0" algn="ctr">
              <a:buNone/>
              <a:defRPr/>
            </a:lvl6pPr>
            <a:lvl7pPr marL="1983781" indent="0" algn="ctr">
              <a:buNone/>
              <a:defRPr/>
            </a:lvl7pPr>
            <a:lvl8pPr marL="2314411" indent="0" algn="ctr">
              <a:buNone/>
              <a:defRPr/>
            </a:lvl8pPr>
            <a:lvl9pPr marL="2645041" indent="0" algn="ctr">
              <a:buNone/>
              <a:defRPr/>
            </a:lvl9pPr>
          </a:lstStyle>
          <a:p>
            <a:r>
              <a:rPr lang="en-US" dirty="0" smtClean="0"/>
              <a:t>Click to edit Master subtitle style</a:t>
            </a:r>
            <a:endParaRPr lang="en-US" dirty="0"/>
          </a:p>
        </p:txBody>
      </p:sp>
      <p:sp>
        <p:nvSpPr>
          <p:cNvPr id="6" name="Text Placeholder 4"/>
          <p:cNvSpPr>
            <a:spLocks noGrp="1"/>
          </p:cNvSpPr>
          <p:nvPr>
            <p:ph type="body" sz="quarter" idx="10" hasCustomPrompt="1"/>
          </p:nvPr>
        </p:nvSpPr>
        <p:spPr>
          <a:xfrm>
            <a:off x="750095" y="1232297"/>
            <a:ext cx="8101013" cy="442108"/>
          </a:xfrm>
          <a:prstGeom prst="rect">
            <a:avLst/>
          </a:prstGeom>
        </p:spPr>
        <p:txBody>
          <a:bodyPr vert="horz" lIns="66126" tIns="33063" rIns="66126" bIns="33063"/>
          <a:lstStyle>
            <a:lvl1pPr algn="ctr">
              <a:defRPr sz="2200">
                <a:solidFill>
                  <a:schemeClr val="bg2"/>
                </a:solidFill>
              </a:defRPr>
            </a:lvl1pPr>
          </a:lstStyle>
          <a:p>
            <a:pPr lvl="0"/>
            <a:r>
              <a:rPr lang="en-US" dirty="0" smtClean="0"/>
              <a:t>SECTION 1</a:t>
            </a:r>
            <a:endParaRPr lang="en-US" dirty="0"/>
          </a:p>
        </p:txBody>
      </p:sp>
    </p:spTree>
  </p:cSld>
  <p:clrMapOvr>
    <a:masterClrMapping/>
  </p:clrMapOvr>
  <p:transition advTm="1500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68809" y="1017984"/>
            <a:ext cx="8101013" cy="1607344"/>
          </a:xfrm>
          <a:prstGeom prst="rect">
            <a:avLst/>
          </a:prstGeom>
        </p:spPr>
        <p:txBody>
          <a:bodyPr lIns="66126" tIns="33063" rIns="66126" bIns="33063" anchor="b"/>
          <a:lstStyle>
            <a:lvl1pPr algn="l">
              <a:defRPr sz="4300" b="0"/>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480528" y="2732484"/>
            <a:ext cx="8101013" cy="3214688"/>
          </a:xfrm>
          <a:prstGeom prst="rect">
            <a:avLst/>
          </a:prstGeom>
        </p:spPr>
        <p:txBody>
          <a:bodyPr vert="horz" lIns="66126" tIns="33063" rIns="66126" bIns="33063"/>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 for small amount of text</a:t>
            </a:r>
            <a:endParaRPr lang="en-US" dirty="0"/>
          </a:p>
        </p:txBody>
      </p:sp>
    </p:spTree>
  </p:cSld>
  <p:clrMapOvr>
    <a:masterClrMapping/>
  </p:clrMapOvr>
  <p:transition advTm="1500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68809" y="375049"/>
            <a:ext cx="8101013" cy="878681"/>
          </a:xfrm>
          <a:prstGeom prst="rect">
            <a:avLst/>
          </a:prstGeom>
        </p:spPr>
        <p:txBody>
          <a:bodyPr lIns="66126" tIns="33063" rIns="66126" bIns="33063" anchor="t"/>
          <a:lstStyle>
            <a:lvl1pPr algn="l">
              <a:defRPr sz="4300" b="0">
                <a:solidFill>
                  <a:srgbClr val="53585F"/>
                </a:solidFill>
              </a:defRPr>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480528" y="1339455"/>
            <a:ext cx="8101013" cy="4607719"/>
          </a:xfrm>
          <a:prstGeom prst="rect">
            <a:avLst/>
          </a:prstGeom>
        </p:spPr>
        <p:txBody>
          <a:bodyPr vert="horz" lIns="66126" tIns="33063" rIns="66126" bIns="33063"/>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smtClean="0"/>
              <a:t>Click to edit Master text styles for long amount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Tm="1500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9622" y="2494743"/>
            <a:ext cx="8161958" cy="1470049"/>
          </a:xfrm>
        </p:spPr>
        <p:txBody>
          <a:bodyPr anchor="b"/>
          <a:lstStyle/>
          <a:p>
            <a:r>
              <a:rPr lang="en-US" smtClean="0"/>
              <a:t>Click to edit Master title style</a:t>
            </a:r>
            <a:endParaRPr lang="en-US" dirty="0"/>
          </a:p>
        </p:txBody>
      </p:sp>
      <p:sp>
        <p:nvSpPr>
          <p:cNvPr id="3" name="Subtitle 2"/>
          <p:cNvSpPr>
            <a:spLocks noGrp="1"/>
          </p:cNvSpPr>
          <p:nvPr>
            <p:ph type="subTitle" idx="1"/>
          </p:nvPr>
        </p:nvSpPr>
        <p:spPr>
          <a:xfrm>
            <a:off x="1440415" y="4071938"/>
            <a:ext cx="6720372" cy="1567160"/>
          </a:xfrm>
          <a:prstGeom prst="rect">
            <a:avLst/>
          </a:prstGeom>
        </p:spPr>
        <p:txBody>
          <a:bodyPr vert="horz" lIns="64284" tIns="32142" rIns="64284" bIns="32142" anchor="t"/>
          <a:lstStyle>
            <a:lvl1pPr marL="0" indent="0" algn="ctr">
              <a:buNone/>
              <a:defRPr>
                <a:solidFill>
                  <a:srgbClr val="FFFFFF"/>
                </a:solidFill>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dirty="0"/>
          </a:p>
        </p:txBody>
      </p:sp>
    </p:spTree>
  </p:cSld>
  <p:clrMapOvr>
    <a:masterClrMapping/>
  </p:clrMapOvr>
  <p:transition advTm="1500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815" y="2786066"/>
            <a:ext cx="8663583" cy="1626319"/>
          </a:xfrm>
        </p:spPr>
        <p:txBody>
          <a:bodyPr/>
          <a:lstStyle/>
          <a:p>
            <a:r>
              <a:rPr lang="en-US" smtClean="0"/>
              <a:t>Click to edit Master title style</a:t>
            </a:r>
            <a:endParaRPr lang="en-US" dirty="0"/>
          </a:p>
        </p:txBody>
      </p:sp>
    </p:spTree>
  </p:cSld>
  <p:clrMapOvr>
    <a:masterClrMapping/>
  </p:clrMapOvr>
  <p:transition advTm="15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38"/>
          <p:cNvSpPr>
            <a:spLocks noChangeArrowheads="1"/>
          </p:cNvSpPr>
          <p:nvPr>
            <p:custDataLst>
              <p:tags r:id="rId1"/>
            </p:custDataLst>
          </p:nvPr>
        </p:nvSpPr>
        <p:spPr bwMode="gray">
          <a:xfrm>
            <a:off x="0" y="5060960"/>
            <a:ext cx="9601200" cy="1800225"/>
          </a:xfrm>
          <a:prstGeom prst="rect">
            <a:avLst/>
          </a:prstGeom>
          <a:solidFill>
            <a:srgbClr val="33CC33"/>
          </a:solidFill>
          <a:ln w="9525" algn="ctr">
            <a:noFill/>
            <a:miter lim="800000"/>
            <a:headEnd/>
            <a:tailEnd/>
          </a:ln>
          <a:effectLst/>
        </p:spPr>
        <p:txBody>
          <a:bodyPr wrap="none" anchor="ctr"/>
          <a:lstStyle/>
          <a:p>
            <a:pPr algn="ctr">
              <a:defRPr/>
            </a:pPr>
            <a:endParaRPr lang="en-US">
              <a:solidFill>
                <a:prstClr val="black"/>
              </a:solidFill>
            </a:endParaRPr>
          </a:p>
        </p:txBody>
      </p:sp>
    </p:spTree>
  </p:cSld>
  <p:clrMapOvr>
    <a:masterClrMapping/>
  </p:clrMapOvr>
  <p:transition advTm="1500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Tm="1500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10"/>
            <a:ext cx="8161338"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advTm="1500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08131"/>
            <a:ext cx="426720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508131"/>
            <a:ext cx="426720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Tm="1500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9" y="274638"/>
            <a:ext cx="864235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5"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5"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Tm="1500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5.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88530"/>
        </a:solidFill>
        <a:effectLst/>
      </p:bgPr>
    </p:bg>
    <p:spTree>
      <p:nvGrpSpPr>
        <p:cNvPr id="1" name=""/>
        <p:cNvGrpSpPr/>
        <p:nvPr/>
      </p:nvGrpSpPr>
      <p:grpSpPr>
        <a:xfrm>
          <a:off x="0" y="0"/>
          <a:ext cx="0" cy="0"/>
          <a:chOff x="0" y="0"/>
          <a:chExt cx="0" cy="0"/>
        </a:xfrm>
      </p:grpSpPr>
      <p:sp>
        <p:nvSpPr>
          <p:cNvPr id="3074" name="Rectangle 4"/>
          <p:cNvSpPr>
            <a:spLocks noGrp="1"/>
          </p:cNvSpPr>
          <p:nvPr>
            <p:ph type="title"/>
          </p:nvPr>
        </p:nvSpPr>
        <p:spPr bwMode="auto">
          <a:xfrm>
            <a:off x="468317" y="2732095"/>
            <a:ext cx="8664575" cy="1627187"/>
          </a:xfrm>
          <a:prstGeom prst="rect">
            <a:avLst/>
          </a:prstGeom>
          <a:noFill/>
          <a:ln w="3175">
            <a:noFill/>
            <a:miter lim="0"/>
            <a:headEnd/>
            <a:tailEnd/>
          </a:ln>
        </p:spPr>
        <p:txBody>
          <a:bodyPr vert="horz" wrap="square" lIns="0" tIns="0" rIns="0" bIns="0" numCol="1" anchor="t" anchorCtr="0" compatLnSpc="1">
            <a:prstTxWarp prst="textNoShape">
              <a:avLst/>
            </a:prstTxWarp>
          </a:bodyPr>
          <a:lstStyle/>
          <a:p>
            <a:pPr lvl="0"/>
            <a:r>
              <a:rPr lang="en-US" smtClean="0">
                <a:sym typeface="Trebuchet MS" pitchFamily="34" charset="0"/>
              </a:rPr>
              <a:t>Click to edit </a:t>
            </a:r>
            <a:br>
              <a:rPr lang="en-US" smtClean="0">
                <a:sym typeface="Trebuchet MS" pitchFamily="34" charset="0"/>
              </a:rPr>
            </a:br>
            <a:r>
              <a:rPr lang="en-US" smtClean="0">
                <a:sym typeface="Trebuchet MS" pitchFamily="34" charset="0"/>
              </a:rPr>
              <a:t>Master title style</a:t>
            </a:r>
          </a:p>
        </p:txBody>
      </p:sp>
      <p:sp>
        <p:nvSpPr>
          <p:cNvPr id="5125" name="AutoShape 5"/>
          <p:cNvSpPr>
            <a:spLocks/>
          </p:cNvSpPr>
          <p:nvPr/>
        </p:nvSpPr>
        <p:spPr bwMode="auto">
          <a:xfrm>
            <a:off x="4" y="5724533"/>
            <a:ext cx="9620250" cy="1146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lstStyle/>
          <a:p>
            <a:pPr fontAlgn="auto">
              <a:spcBef>
                <a:spcPts val="0"/>
              </a:spcBef>
              <a:spcAft>
                <a:spcPts val="0"/>
              </a:spcAft>
              <a:defRPr/>
            </a:pPr>
            <a:endParaRPr lang="en-US" sz="1500" b="0" dirty="0">
              <a:solidFill>
                <a:srgbClr val="FFFFFF"/>
              </a:solidFill>
              <a:latin typeface="Trebuchet MS"/>
            </a:endParaRPr>
          </a:p>
        </p:txBody>
      </p:sp>
      <p:pic>
        <p:nvPicPr>
          <p:cNvPr id="3076" name="Picture 7" descr="CO_logo_primary_white.png"/>
          <p:cNvPicPr>
            <a:picLocks noChangeAspect="1"/>
          </p:cNvPicPr>
          <p:nvPr/>
        </p:nvPicPr>
        <p:blipFill>
          <a:blip r:embed="rId4" cstate="print"/>
          <a:srcRect/>
          <a:stretch>
            <a:fillRect/>
          </a:stretch>
        </p:blipFill>
        <p:spPr bwMode="auto">
          <a:xfrm>
            <a:off x="3562351" y="284167"/>
            <a:ext cx="2449514" cy="2181225"/>
          </a:xfrm>
          <a:prstGeom prst="rect">
            <a:avLst/>
          </a:prstGeom>
          <a:noFill/>
          <a:ln w="9525">
            <a:noFill/>
            <a:miter lim="800000"/>
            <a:headEnd/>
            <a:tailEnd/>
          </a:ln>
        </p:spPr>
      </p:pic>
      <p:pic>
        <p:nvPicPr>
          <p:cNvPr id="3077" name="Picture 6" descr="colorado-logo.jpg"/>
          <p:cNvPicPr>
            <a:picLocks noChangeAspect="1"/>
          </p:cNvPicPr>
          <p:nvPr/>
        </p:nvPicPr>
        <p:blipFill>
          <a:blip r:embed="rId5" cstate="print"/>
          <a:srcRect/>
          <a:stretch>
            <a:fillRect/>
          </a:stretch>
        </p:blipFill>
        <p:spPr bwMode="auto">
          <a:xfrm>
            <a:off x="1020767" y="5856288"/>
            <a:ext cx="808037" cy="82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4" r:id="rId1"/>
    <p:sldLayoutId id="2147483825" r:id="rId2"/>
  </p:sldLayoutIdLst>
  <p:transition advTm="15000"/>
  <p:hf hdr="0" ftr="0" dt="0"/>
  <p:txStyles>
    <p:titleStyle>
      <a:lvl1pPr algn="ctr" defTabSz="409575" rtl="0" eaLnBrk="0" fontAlgn="base" hangingPunct="0">
        <a:spcBef>
          <a:spcPct val="0"/>
        </a:spcBef>
        <a:spcAft>
          <a:spcPct val="0"/>
        </a:spcAft>
        <a:defRPr sz="4600" b="1" i="1">
          <a:solidFill>
            <a:srgbClr val="FFFFFF"/>
          </a:solidFill>
          <a:latin typeface="+mj-lt"/>
          <a:ea typeface="+mj-ea"/>
          <a:cs typeface="+mj-cs"/>
          <a:sym typeface="Trebuchet MS" pitchFamily="34" charset="0"/>
        </a:defRPr>
      </a:lvl1pPr>
      <a:lvl2pPr algn="ctr" defTabSz="409575" rtl="0" eaLnBrk="0" fontAlgn="base" hangingPunct="0">
        <a:spcBef>
          <a:spcPct val="0"/>
        </a:spcBef>
        <a:spcAft>
          <a:spcPct val="0"/>
        </a:spcAft>
        <a:defRPr sz="4600" b="1" i="1">
          <a:solidFill>
            <a:srgbClr val="FFFFFF"/>
          </a:solidFill>
          <a:latin typeface="Trebuchet MS" pitchFamily="-100" charset="0"/>
          <a:ea typeface="Trebuchet MS" pitchFamily="-100" charset="0"/>
          <a:cs typeface="Trebuchet MS" pitchFamily="-100" charset="0"/>
          <a:sym typeface="Trebuchet MS" pitchFamily="34" charset="0"/>
        </a:defRPr>
      </a:lvl2pPr>
      <a:lvl3pPr algn="ctr" defTabSz="409575" rtl="0" eaLnBrk="0" fontAlgn="base" hangingPunct="0">
        <a:spcBef>
          <a:spcPct val="0"/>
        </a:spcBef>
        <a:spcAft>
          <a:spcPct val="0"/>
        </a:spcAft>
        <a:defRPr sz="4600" b="1" i="1">
          <a:solidFill>
            <a:srgbClr val="FFFFFF"/>
          </a:solidFill>
          <a:latin typeface="Trebuchet MS" pitchFamily="-100" charset="0"/>
          <a:ea typeface="Trebuchet MS" pitchFamily="-100" charset="0"/>
          <a:cs typeface="Trebuchet MS" pitchFamily="-100" charset="0"/>
          <a:sym typeface="Trebuchet MS" pitchFamily="34" charset="0"/>
        </a:defRPr>
      </a:lvl3pPr>
      <a:lvl4pPr algn="ctr" defTabSz="409575" rtl="0" eaLnBrk="0" fontAlgn="base" hangingPunct="0">
        <a:spcBef>
          <a:spcPct val="0"/>
        </a:spcBef>
        <a:spcAft>
          <a:spcPct val="0"/>
        </a:spcAft>
        <a:defRPr sz="4600" b="1" i="1">
          <a:solidFill>
            <a:srgbClr val="FFFFFF"/>
          </a:solidFill>
          <a:latin typeface="Trebuchet MS" pitchFamily="-100" charset="0"/>
          <a:ea typeface="Trebuchet MS" pitchFamily="-100" charset="0"/>
          <a:cs typeface="Trebuchet MS" pitchFamily="-100" charset="0"/>
          <a:sym typeface="Trebuchet MS" pitchFamily="34" charset="0"/>
        </a:defRPr>
      </a:lvl4pPr>
      <a:lvl5pPr algn="ctr" defTabSz="409575" rtl="0" eaLnBrk="0" fontAlgn="base" hangingPunct="0">
        <a:spcBef>
          <a:spcPct val="0"/>
        </a:spcBef>
        <a:spcAft>
          <a:spcPct val="0"/>
        </a:spcAft>
        <a:defRPr sz="4600" b="1" i="1">
          <a:solidFill>
            <a:srgbClr val="FFFFFF"/>
          </a:solidFill>
          <a:latin typeface="Trebuchet MS" pitchFamily="-100" charset="0"/>
          <a:ea typeface="Trebuchet MS" pitchFamily="-100" charset="0"/>
          <a:cs typeface="Trebuchet MS" pitchFamily="-100" charset="0"/>
          <a:sym typeface="Trebuchet MS" pitchFamily="34" charset="0"/>
        </a:defRPr>
      </a:lvl5pPr>
      <a:lvl6pPr marL="321440" algn="ctr" defTabSz="410730" rtl="0" eaLnBrk="1" fontAlgn="base" hangingPunct="1">
        <a:spcBef>
          <a:spcPct val="0"/>
        </a:spcBef>
        <a:spcAft>
          <a:spcPct val="0"/>
        </a:spcAft>
        <a:defRPr sz="4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642882" algn="ctr" defTabSz="410730" rtl="0" eaLnBrk="1" fontAlgn="base" hangingPunct="1">
        <a:spcBef>
          <a:spcPct val="0"/>
        </a:spcBef>
        <a:spcAft>
          <a:spcPct val="0"/>
        </a:spcAft>
        <a:defRPr sz="4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964323" algn="ctr" defTabSz="410730" rtl="0" eaLnBrk="1" fontAlgn="base" hangingPunct="1">
        <a:spcBef>
          <a:spcPct val="0"/>
        </a:spcBef>
        <a:spcAft>
          <a:spcPct val="0"/>
        </a:spcAft>
        <a:defRPr sz="4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285763" algn="ctr" defTabSz="410730" rtl="0" eaLnBrk="1" fontAlgn="base" hangingPunct="1">
        <a:spcBef>
          <a:spcPct val="0"/>
        </a:spcBef>
        <a:spcAft>
          <a:spcPct val="0"/>
        </a:spcAft>
        <a:defRPr sz="4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239713" indent="-239713" algn="l" defTabSz="409575" rtl="0" eaLnBrk="0" fontAlgn="base" hangingPunct="0">
        <a:spcBef>
          <a:spcPts val="2950"/>
        </a:spcBef>
        <a:spcAft>
          <a:spcPct val="0"/>
        </a:spcAft>
        <a:defRPr sz="2100">
          <a:solidFill>
            <a:srgbClr val="5C6670"/>
          </a:solidFill>
          <a:latin typeface="+mn-lt"/>
          <a:ea typeface="+mn-ea"/>
          <a:cs typeface="+mn-cs"/>
          <a:sym typeface="Trebuchet MS" pitchFamily="34" charset="0"/>
        </a:defRPr>
      </a:lvl1pPr>
      <a:lvl2pPr marL="160338" indent="160338" algn="l" defTabSz="409575" rtl="0" eaLnBrk="0" fontAlgn="base" hangingPunct="0">
        <a:spcBef>
          <a:spcPts val="2950"/>
        </a:spcBef>
        <a:spcAft>
          <a:spcPct val="0"/>
        </a:spcAft>
        <a:defRPr sz="2100">
          <a:solidFill>
            <a:srgbClr val="5C6670"/>
          </a:solidFill>
          <a:latin typeface="+mn-lt"/>
          <a:ea typeface="+mn-ea"/>
          <a:cs typeface="+mn-cs"/>
          <a:sym typeface="Trebuchet MS" pitchFamily="34" charset="0"/>
        </a:defRPr>
      </a:lvl2pPr>
      <a:lvl3pPr marL="320675" indent="320675" algn="l" defTabSz="409575" rtl="0" eaLnBrk="0" fontAlgn="base" hangingPunct="0">
        <a:spcBef>
          <a:spcPts val="2950"/>
        </a:spcBef>
        <a:spcAft>
          <a:spcPct val="0"/>
        </a:spcAft>
        <a:defRPr sz="2100">
          <a:solidFill>
            <a:srgbClr val="5C6670"/>
          </a:solidFill>
          <a:latin typeface="+mn-lt"/>
          <a:ea typeface="+mn-ea"/>
          <a:cs typeface="+mn-cs"/>
          <a:sym typeface="Trebuchet MS" pitchFamily="34" charset="0"/>
        </a:defRPr>
      </a:lvl3pPr>
      <a:lvl4pPr marL="481013" indent="481013" algn="l" defTabSz="409575" rtl="0" eaLnBrk="0" fontAlgn="base" hangingPunct="0">
        <a:spcBef>
          <a:spcPts val="2950"/>
        </a:spcBef>
        <a:spcAft>
          <a:spcPct val="0"/>
        </a:spcAft>
        <a:defRPr sz="2100">
          <a:solidFill>
            <a:srgbClr val="5C6670"/>
          </a:solidFill>
          <a:latin typeface="+mn-lt"/>
          <a:ea typeface="+mn-ea"/>
          <a:cs typeface="+mn-cs"/>
          <a:sym typeface="Trebuchet MS" pitchFamily="34" charset="0"/>
        </a:defRPr>
      </a:lvl4pPr>
      <a:lvl5pPr marL="641350" indent="641350" algn="l" defTabSz="409575" rtl="0" eaLnBrk="0" fontAlgn="base" hangingPunct="0">
        <a:spcBef>
          <a:spcPts val="2950"/>
        </a:spcBef>
        <a:spcAft>
          <a:spcPct val="0"/>
        </a:spcAft>
        <a:defRPr sz="2100">
          <a:solidFill>
            <a:srgbClr val="5C6670"/>
          </a:solidFill>
          <a:latin typeface="+mn-lt"/>
          <a:ea typeface="+mn-ea"/>
          <a:cs typeface="+mn-cs"/>
          <a:sym typeface="Trebuchet MS" pitchFamily="34" charset="0"/>
        </a:defRPr>
      </a:lvl5pPr>
      <a:lvl6pPr marL="964323" algn="l" defTabSz="410730" rtl="0" eaLnBrk="1" fontAlgn="base" hangingPunct="1">
        <a:spcBef>
          <a:spcPts val="2953"/>
        </a:spcBef>
        <a:spcAft>
          <a:spcPct val="0"/>
        </a:spcAft>
        <a:defRPr sz="2100">
          <a:solidFill>
            <a:srgbClr val="5C6670"/>
          </a:solidFill>
          <a:latin typeface="+mn-lt"/>
          <a:ea typeface="+mn-ea"/>
          <a:cs typeface="+mn-cs"/>
          <a:sym typeface="Trebuchet MS" pitchFamily="-100" charset="0"/>
        </a:defRPr>
      </a:lvl6pPr>
      <a:lvl7pPr marL="1285763" algn="l" defTabSz="410730" rtl="0" eaLnBrk="1" fontAlgn="base" hangingPunct="1">
        <a:spcBef>
          <a:spcPts val="2953"/>
        </a:spcBef>
        <a:spcAft>
          <a:spcPct val="0"/>
        </a:spcAft>
        <a:defRPr sz="2100">
          <a:solidFill>
            <a:srgbClr val="5C6670"/>
          </a:solidFill>
          <a:latin typeface="+mn-lt"/>
          <a:ea typeface="+mn-ea"/>
          <a:cs typeface="+mn-cs"/>
          <a:sym typeface="Trebuchet MS" pitchFamily="-100" charset="0"/>
        </a:defRPr>
      </a:lvl7pPr>
      <a:lvl8pPr marL="1607205" algn="l" defTabSz="410730" rtl="0" eaLnBrk="1" fontAlgn="base" hangingPunct="1">
        <a:spcBef>
          <a:spcPts val="2953"/>
        </a:spcBef>
        <a:spcAft>
          <a:spcPct val="0"/>
        </a:spcAft>
        <a:defRPr sz="2100">
          <a:solidFill>
            <a:srgbClr val="5C6670"/>
          </a:solidFill>
          <a:latin typeface="+mn-lt"/>
          <a:ea typeface="+mn-ea"/>
          <a:cs typeface="+mn-cs"/>
          <a:sym typeface="Trebuchet MS" pitchFamily="-100" charset="0"/>
        </a:defRPr>
      </a:lvl8pPr>
      <a:lvl9pPr marL="1928645" algn="l" defTabSz="410730" rtl="0" eaLnBrk="1" fontAlgn="base" hangingPunct="1">
        <a:spcBef>
          <a:spcPts val="2953"/>
        </a:spcBef>
        <a:spcAft>
          <a:spcPct val="0"/>
        </a:spcAft>
        <a:defRPr sz="2100">
          <a:solidFill>
            <a:srgbClr val="5C6670"/>
          </a:solidFill>
          <a:latin typeface="+mn-lt"/>
          <a:ea typeface="+mn-ea"/>
          <a:cs typeface="+mn-cs"/>
          <a:sym typeface="Trebuchet MS" pitchFamily="-100" charset="0"/>
        </a:defRPr>
      </a:lvl9pPr>
    </p:bodyStyle>
    <p:otherStyle>
      <a:defPPr>
        <a:defRPr lang="en-US"/>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88530"/>
        </a:solidFill>
        <a:effectLst/>
      </p:bgPr>
    </p:bg>
    <p:spTree>
      <p:nvGrpSpPr>
        <p:cNvPr id="1" name=""/>
        <p:cNvGrpSpPr/>
        <p:nvPr/>
      </p:nvGrpSpPr>
      <p:grpSpPr>
        <a:xfrm>
          <a:off x="0" y="0"/>
          <a:ext cx="0" cy="0"/>
          <a:chOff x="0" y="0"/>
          <a:chExt cx="0" cy="0"/>
        </a:xfrm>
      </p:grpSpPr>
      <p:sp>
        <p:nvSpPr>
          <p:cNvPr id="3074" name="Rectangle 4"/>
          <p:cNvSpPr>
            <a:spLocks noGrp="1"/>
          </p:cNvSpPr>
          <p:nvPr>
            <p:ph type="title"/>
          </p:nvPr>
        </p:nvSpPr>
        <p:spPr bwMode="auto">
          <a:xfrm>
            <a:off x="468318" y="2732095"/>
            <a:ext cx="8664575" cy="1627187"/>
          </a:xfrm>
          <a:prstGeom prst="rect">
            <a:avLst/>
          </a:prstGeom>
          <a:noFill/>
          <a:ln w="3175">
            <a:noFill/>
            <a:miter lim="0"/>
            <a:headEnd/>
            <a:tailEnd/>
          </a:ln>
        </p:spPr>
        <p:txBody>
          <a:bodyPr vert="horz" wrap="square" lIns="0" tIns="0" rIns="0" bIns="0" numCol="1" anchor="t" anchorCtr="0" compatLnSpc="1">
            <a:prstTxWarp prst="textNoShape">
              <a:avLst/>
            </a:prstTxWarp>
          </a:bodyPr>
          <a:lstStyle/>
          <a:p>
            <a:pPr lvl="0"/>
            <a:r>
              <a:rPr lang="en-US" smtClean="0">
                <a:sym typeface="Trebuchet MS" pitchFamily="34" charset="0"/>
              </a:rPr>
              <a:t>Click to edit </a:t>
            </a:r>
            <a:br>
              <a:rPr lang="en-US" smtClean="0">
                <a:sym typeface="Trebuchet MS" pitchFamily="34" charset="0"/>
              </a:rPr>
            </a:br>
            <a:r>
              <a:rPr lang="en-US" smtClean="0">
                <a:sym typeface="Trebuchet MS" pitchFamily="34" charset="0"/>
              </a:rPr>
              <a:t>Master title style</a:t>
            </a:r>
          </a:p>
        </p:txBody>
      </p:sp>
      <p:sp>
        <p:nvSpPr>
          <p:cNvPr id="5125" name="AutoShape 5"/>
          <p:cNvSpPr>
            <a:spLocks/>
          </p:cNvSpPr>
          <p:nvPr/>
        </p:nvSpPr>
        <p:spPr bwMode="auto">
          <a:xfrm>
            <a:off x="5" y="5724535"/>
            <a:ext cx="9620250" cy="1146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lstStyle/>
          <a:p>
            <a:pPr fontAlgn="auto">
              <a:spcBef>
                <a:spcPts val="0"/>
              </a:spcBef>
              <a:spcAft>
                <a:spcPts val="0"/>
              </a:spcAft>
              <a:defRPr/>
            </a:pPr>
            <a:endParaRPr lang="en-US" sz="1500" b="0" dirty="0">
              <a:solidFill>
                <a:srgbClr val="FFFFFF"/>
              </a:solidFill>
              <a:latin typeface="Trebuchet MS"/>
            </a:endParaRPr>
          </a:p>
        </p:txBody>
      </p:sp>
      <p:pic>
        <p:nvPicPr>
          <p:cNvPr id="3076" name="Picture 7" descr="CO_logo_primary_white.png"/>
          <p:cNvPicPr>
            <a:picLocks noChangeAspect="1"/>
          </p:cNvPicPr>
          <p:nvPr/>
        </p:nvPicPr>
        <p:blipFill>
          <a:blip r:embed="rId4" cstate="print"/>
          <a:srcRect/>
          <a:stretch>
            <a:fillRect/>
          </a:stretch>
        </p:blipFill>
        <p:spPr bwMode="auto">
          <a:xfrm>
            <a:off x="3562351" y="284167"/>
            <a:ext cx="2449514" cy="2181225"/>
          </a:xfrm>
          <a:prstGeom prst="rect">
            <a:avLst/>
          </a:prstGeom>
          <a:noFill/>
          <a:ln w="9525">
            <a:noFill/>
            <a:miter lim="800000"/>
            <a:headEnd/>
            <a:tailEnd/>
          </a:ln>
        </p:spPr>
      </p:pic>
      <p:pic>
        <p:nvPicPr>
          <p:cNvPr id="3077" name="Picture 6" descr="colorado-logo.jpg"/>
          <p:cNvPicPr>
            <a:picLocks noChangeAspect="1"/>
          </p:cNvPicPr>
          <p:nvPr/>
        </p:nvPicPr>
        <p:blipFill>
          <a:blip r:embed="rId5" cstate="print"/>
          <a:srcRect/>
          <a:stretch>
            <a:fillRect/>
          </a:stretch>
        </p:blipFill>
        <p:spPr bwMode="auto">
          <a:xfrm>
            <a:off x="1020768" y="5856288"/>
            <a:ext cx="808037" cy="82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8" r:id="rId1"/>
    <p:sldLayoutId id="2147483829" r:id="rId2"/>
  </p:sldLayoutIdLst>
  <p:transition advTm="15000"/>
  <p:hf hdr="0" ftr="0" dt="0"/>
  <p:txStyles>
    <p:titleStyle>
      <a:lvl1pPr algn="ctr" defTabSz="409575" rtl="0" eaLnBrk="0" fontAlgn="base" hangingPunct="0">
        <a:spcBef>
          <a:spcPct val="0"/>
        </a:spcBef>
        <a:spcAft>
          <a:spcPct val="0"/>
        </a:spcAft>
        <a:defRPr sz="4600" b="1" i="1">
          <a:solidFill>
            <a:srgbClr val="FFFFFF"/>
          </a:solidFill>
          <a:latin typeface="+mj-lt"/>
          <a:ea typeface="+mj-ea"/>
          <a:cs typeface="+mj-cs"/>
          <a:sym typeface="Trebuchet MS" pitchFamily="34" charset="0"/>
        </a:defRPr>
      </a:lvl1pPr>
      <a:lvl2pPr algn="ctr" defTabSz="409575" rtl="0" eaLnBrk="0" fontAlgn="base" hangingPunct="0">
        <a:spcBef>
          <a:spcPct val="0"/>
        </a:spcBef>
        <a:spcAft>
          <a:spcPct val="0"/>
        </a:spcAft>
        <a:defRPr sz="4600" b="1" i="1">
          <a:solidFill>
            <a:srgbClr val="FFFFFF"/>
          </a:solidFill>
          <a:latin typeface="Trebuchet MS" pitchFamily="-100" charset="0"/>
          <a:ea typeface="Trebuchet MS" pitchFamily="-100" charset="0"/>
          <a:cs typeface="Trebuchet MS" pitchFamily="-100" charset="0"/>
          <a:sym typeface="Trebuchet MS" pitchFamily="34" charset="0"/>
        </a:defRPr>
      </a:lvl2pPr>
      <a:lvl3pPr algn="ctr" defTabSz="409575" rtl="0" eaLnBrk="0" fontAlgn="base" hangingPunct="0">
        <a:spcBef>
          <a:spcPct val="0"/>
        </a:spcBef>
        <a:spcAft>
          <a:spcPct val="0"/>
        </a:spcAft>
        <a:defRPr sz="4600" b="1" i="1">
          <a:solidFill>
            <a:srgbClr val="FFFFFF"/>
          </a:solidFill>
          <a:latin typeface="Trebuchet MS" pitchFamily="-100" charset="0"/>
          <a:ea typeface="Trebuchet MS" pitchFamily="-100" charset="0"/>
          <a:cs typeface="Trebuchet MS" pitchFamily="-100" charset="0"/>
          <a:sym typeface="Trebuchet MS" pitchFamily="34" charset="0"/>
        </a:defRPr>
      </a:lvl3pPr>
      <a:lvl4pPr algn="ctr" defTabSz="409575" rtl="0" eaLnBrk="0" fontAlgn="base" hangingPunct="0">
        <a:spcBef>
          <a:spcPct val="0"/>
        </a:spcBef>
        <a:spcAft>
          <a:spcPct val="0"/>
        </a:spcAft>
        <a:defRPr sz="4600" b="1" i="1">
          <a:solidFill>
            <a:srgbClr val="FFFFFF"/>
          </a:solidFill>
          <a:latin typeface="Trebuchet MS" pitchFamily="-100" charset="0"/>
          <a:ea typeface="Trebuchet MS" pitchFamily="-100" charset="0"/>
          <a:cs typeface="Trebuchet MS" pitchFamily="-100" charset="0"/>
          <a:sym typeface="Trebuchet MS" pitchFamily="34" charset="0"/>
        </a:defRPr>
      </a:lvl4pPr>
      <a:lvl5pPr algn="ctr" defTabSz="409575" rtl="0" eaLnBrk="0" fontAlgn="base" hangingPunct="0">
        <a:spcBef>
          <a:spcPct val="0"/>
        </a:spcBef>
        <a:spcAft>
          <a:spcPct val="0"/>
        </a:spcAft>
        <a:defRPr sz="4600" b="1" i="1">
          <a:solidFill>
            <a:srgbClr val="FFFFFF"/>
          </a:solidFill>
          <a:latin typeface="Trebuchet MS" pitchFamily="-100" charset="0"/>
          <a:ea typeface="Trebuchet MS" pitchFamily="-100" charset="0"/>
          <a:cs typeface="Trebuchet MS" pitchFamily="-100" charset="0"/>
          <a:sym typeface="Trebuchet MS" pitchFamily="34" charset="0"/>
        </a:defRPr>
      </a:lvl5pPr>
      <a:lvl6pPr marL="321440" algn="ctr" defTabSz="410730" rtl="0" eaLnBrk="1" fontAlgn="base" hangingPunct="1">
        <a:spcBef>
          <a:spcPct val="0"/>
        </a:spcBef>
        <a:spcAft>
          <a:spcPct val="0"/>
        </a:spcAft>
        <a:defRPr sz="4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642882" algn="ctr" defTabSz="410730" rtl="0" eaLnBrk="1" fontAlgn="base" hangingPunct="1">
        <a:spcBef>
          <a:spcPct val="0"/>
        </a:spcBef>
        <a:spcAft>
          <a:spcPct val="0"/>
        </a:spcAft>
        <a:defRPr sz="4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964323" algn="ctr" defTabSz="410730" rtl="0" eaLnBrk="1" fontAlgn="base" hangingPunct="1">
        <a:spcBef>
          <a:spcPct val="0"/>
        </a:spcBef>
        <a:spcAft>
          <a:spcPct val="0"/>
        </a:spcAft>
        <a:defRPr sz="4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285763" algn="ctr" defTabSz="410730" rtl="0" eaLnBrk="1" fontAlgn="base" hangingPunct="1">
        <a:spcBef>
          <a:spcPct val="0"/>
        </a:spcBef>
        <a:spcAft>
          <a:spcPct val="0"/>
        </a:spcAft>
        <a:defRPr sz="4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239713" indent="-239713" algn="l" defTabSz="409575" rtl="0" eaLnBrk="0" fontAlgn="base" hangingPunct="0">
        <a:spcBef>
          <a:spcPts val="2950"/>
        </a:spcBef>
        <a:spcAft>
          <a:spcPct val="0"/>
        </a:spcAft>
        <a:defRPr sz="2100">
          <a:solidFill>
            <a:srgbClr val="5C6670"/>
          </a:solidFill>
          <a:latin typeface="+mn-lt"/>
          <a:ea typeface="+mn-ea"/>
          <a:cs typeface="+mn-cs"/>
          <a:sym typeface="Trebuchet MS" pitchFamily="34" charset="0"/>
        </a:defRPr>
      </a:lvl1pPr>
      <a:lvl2pPr marL="160338" indent="160338" algn="l" defTabSz="409575" rtl="0" eaLnBrk="0" fontAlgn="base" hangingPunct="0">
        <a:spcBef>
          <a:spcPts val="2950"/>
        </a:spcBef>
        <a:spcAft>
          <a:spcPct val="0"/>
        </a:spcAft>
        <a:defRPr sz="2100">
          <a:solidFill>
            <a:srgbClr val="5C6670"/>
          </a:solidFill>
          <a:latin typeface="+mn-lt"/>
          <a:ea typeface="+mn-ea"/>
          <a:cs typeface="+mn-cs"/>
          <a:sym typeface="Trebuchet MS" pitchFamily="34" charset="0"/>
        </a:defRPr>
      </a:lvl2pPr>
      <a:lvl3pPr marL="320675" indent="320675" algn="l" defTabSz="409575" rtl="0" eaLnBrk="0" fontAlgn="base" hangingPunct="0">
        <a:spcBef>
          <a:spcPts val="2950"/>
        </a:spcBef>
        <a:spcAft>
          <a:spcPct val="0"/>
        </a:spcAft>
        <a:defRPr sz="2100">
          <a:solidFill>
            <a:srgbClr val="5C6670"/>
          </a:solidFill>
          <a:latin typeface="+mn-lt"/>
          <a:ea typeface="+mn-ea"/>
          <a:cs typeface="+mn-cs"/>
          <a:sym typeface="Trebuchet MS" pitchFamily="34" charset="0"/>
        </a:defRPr>
      </a:lvl3pPr>
      <a:lvl4pPr marL="481013" indent="481013" algn="l" defTabSz="409575" rtl="0" eaLnBrk="0" fontAlgn="base" hangingPunct="0">
        <a:spcBef>
          <a:spcPts val="2950"/>
        </a:spcBef>
        <a:spcAft>
          <a:spcPct val="0"/>
        </a:spcAft>
        <a:defRPr sz="2100">
          <a:solidFill>
            <a:srgbClr val="5C6670"/>
          </a:solidFill>
          <a:latin typeface="+mn-lt"/>
          <a:ea typeface="+mn-ea"/>
          <a:cs typeface="+mn-cs"/>
          <a:sym typeface="Trebuchet MS" pitchFamily="34" charset="0"/>
        </a:defRPr>
      </a:lvl4pPr>
      <a:lvl5pPr marL="641350" indent="641350" algn="l" defTabSz="409575" rtl="0" eaLnBrk="0" fontAlgn="base" hangingPunct="0">
        <a:spcBef>
          <a:spcPts val="2950"/>
        </a:spcBef>
        <a:spcAft>
          <a:spcPct val="0"/>
        </a:spcAft>
        <a:defRPr sz="2100">
          <a:solidFill>
            <a:srgbClr val="5C6670"/>
          </a:solidFill>
          <a:latin typeface="+mn-lt"/>
          <a:ea typeface="+mn-ea"/>
          <a:cs typeface="+mn-cs"/>
          <a:sym typeface="Trebuchet MS" pitchFamily="34" charset="0"/>
        </a:defRPr>
      </a:lvl5pPr>
      <a:lvl6pPr marL="964323" algn="l" defTabSz="410730" rtl="0" eaLnBrk="1" fontAlgn="base" hangingPunct="1">
        <a:spcBef>
          <a:spcPts val="2953"/>
        </a:spcBef>
        <a:spcAft>
          <a:spcPct val="0"/>
        </a:spcAft>
        <a:defRPr sz="2100">
          <a:solidFill>
            <a:srgbClr val="5C6670"/>
          </a:solidFill>
          <a:latin typeface="+mn-lt"/>
          <a:ea typeface="+mn-ea"/>
          <a:cs typeface="+mn-cs"/>
          <a:sym typeface="Trebuchet MS" pitchFamily="-100" charset="0"/>
        </a:defRPr>
      </a:lvl6pPr>
      <a:lvl7pPr marL="1285763" algn="l" defTabSz="410730" rtl="0" eaLnBrk="1" fontAlgn="base" hangingPunct="1">
        <a:spcBef>
          <a:spcPts val="2953"/>
        </a:spcBef>
        <a:spcAft>
          <a:spcPct val="0"/>
        </a:spcAft>
        <a:defRPr sz="2100">
          <a:solidFill>
            <a:srgbClr val="5C6670"/>
          </a:solidFill>
          <a:latin typeface="+mn-lt"/>
          <a:ea typeface="+mn-ea"/>
          <a:cs typeface="+mn-cs"/>
          <a:sym typeface="Trebuchet MS" pitchFamily="-100" charset="0"/>
        </a:defRPr>
      </a:lvl7pPr>
      <a:lvl8pPr marL="1607205" algn="l" defTabSz="410730" rtl="0" eaLnBrk="1" fontAlgn="base" hangingPunct="1">
        <a:spcBef>
          <a:spcPts val="2953"/>
        </a:spcBef>
        <a:spcAft>
          <a:spcPct val="0"/>
        </a:spcAft>
        <a:defRPr sz="2100">
          <a:solidFill>
            <a:srgbClr val="5C6670"/>
          </a:solidFill>
          <a:latin typeface="+mn-lt"/>
          <a:ea typeface="+mn-ea"/>
          <a:cs typeface="+mn-cs"/>
          <a:sym typeface="Trebuchet MS" pitchFamily="-100" charset="0"/>
        </a:defRPr>
      </a:lvl8pPr>
      <a:lvl9pPr marL="1928645" algn="l" defTabSz="410730" rtl="0" eaLnBrk="1" fontAlgn="base" hangingPunct="1">
        <a:spcBef>
          <a:spcPts val="2953"/>
        </a:spcBef>
        <a:spcAft>
          <a:spcPct val="0"/>
        </a:spcAft>
        <a:defRPr sz="2100">
          <a:solidFill>
            <a:srgbClr val="5C6670"/>
          </a:solidFill>
          <a:latin typeface="+mn-lt"/>
          <a:ea typeface="+mn-ea"/>
          <a:cs typeface="+mn-cs"/>
          <a:sym typeface="Trebuchet MS" pitchFamily="-100" charset="0"/>
        </a:defRPr>
      </a:lvl9pPr>
    </p:bodyStyle>
    <p:otherStyle>
      <a:defPPr>
        <a:defRPr lang="en-US"/>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1" y="163513"/>
            <a:ext cx="8686800" cy="831850"/>
          </a:xfrm>
          <a:prstGeom prst="rect">
            <a:avLst/>
          </a:prstGeom>
          <a:noFill/>
          <a:ln w="9525" algn="ctr">
            <a:noFill/>
            <a:miter lim="800000"/>
            <a:headEnd/>
            <a:tailEnd/>
          </a:ln>
        </p:spPr>
        <p:txBody>
          <a:bodyPr vert="horz" wrap="square" lIns="0" tIns="45713" rIns="0" bIns="45713" numCol="1" anchor="b" anchorCtr="0" compatLnSpc="1">
            <a:prstTxWarp prst="textNoShape">
              <a:avLst/>
            </a:prstTxWarp>
          </a:bodyPr>
          <a:lstStyle/>
          <a:p>
            <a:pPr lvl="0"/>
            <a:r>
              <a:rPr lang="en-US" smtClean="0"/>
              <a:t>Slide title</a:t>
            </a:r>
          </a:p>
        </p:txBody>
      </p:sp>
      <p:sp>
        <p:nvSpPr>
          <p:cNvPr id="2051" name="Rectangle 10"/>
          <p:cNvSpPr>
            <a:spLocks noGrp="1" noChangeArrowheads="1"/>
          </p:cNvSpPr>
          <p:nvPr>
            <p:ph type="body" idx="1"/>
          </p:nvPr>
        </p:nvSpPr>
        <p:spPr bwMode="auto">
          <a:xfrm>
            <a:off x="457201" y="1508131"/>
            <a:ext cx="8686800" cy="4614863"/>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Body text</a:t>
            </a:r>
          </a:p>
          <a:p>
            <a:pPr lvl="1"/>
            <a:r>
              <a:rPr lang="en-US" smtClean="0"/>
              <a:t>First level</a:t>
            </a:r>
          </a:p>
          <a:p>
            <a:pPr lvl="2"/>
            <a:r>
              <a:rPr lang="en-US" smtClean="0"/>
              <a:t>Second level</a:t>
            </a:r>
          </a:p>
          <a:p>
            <a:pPr lvl="3"/>
            <a:r>
              <a:rPr lang="en-US" smtClean="0"/>
              <a:t>Third level</a:t>
            </a:r>
          </a:p>
          <a:p>
            <a:pPr lvl="4"/>
            <a:r>
              <a:rPr lang="en-US" smtClean="0"/>
              <a:t>Quotation level</a:t>
            </a:r>
          </a:p>
        </p:txBody>
      </p:sp>
      <p:sp>
        <p:nvSpPr>
          <p:cNvPr id="1131" name="FooterSimple"/>
          <p:cNvSpPr txBox="1">
            <a:spLocks noChangeArrowheads="1"/>
          </p:cNvSpPr>
          <p:nvPr/>
        </p:nvSpPr>
        <p:spPr bwMode="auto">
          <a:xfrm>
            <a:off x="455617" y="6700158"/>
            <a:ext cx="2622513" cy="107722"/>
          </a:xfrm>
          <a:prstGeom prst="rect">
            <a:avLst/>
          </a:prstGeom>
          <a:noFill/>
          <a:ln w="9525" algn="ctr">
            <a:noFill/>
            <a:miter lim="800000"/>
            <a:headEnd/>
            <a:tailEnd/>
          </a:ln>
          <a:effectLst/>
        </p:spPr>
        <p:txBody>
          <a:bodyPr wrap="none" lIns="0" tIns="0" rIns="0" bIns="0" anchor="ctr">
            <a:spAutoFit/>
          </a:bodyPr>
          <a:lstStyle/>
          <a:p>
            <a:pPr>
              <a:defRPr/>
            </a:pPr>
            <a:r>
              <a:rPr lang="sv-SE" sz="700" b="0">
                <a:solidFill>
                  <a:srgbClr val="E9E5DC"/>
                </a:solidFill>
              </a:rPr>
              <a:t>HVSC - Backlog Optimization - B Galush A Yost Apr 1 2011 vf.ppt</a:t>
            </a:r>
            <a:endParaRPr lang="en-US" sz="1400">
              <a:solidFill>
                <a:prstClr val="black"/>
              </a:solidFill>
            </a:endParaRPr>
          </a:p>
        </p:txBody>
      </p:sp>
      <p:sp>
        <p:nvSpPr>
          <p:cNvPr id="8" name="AutoShape 1"/>
          <p:cNvSpPr>
            <a:spLocks/>
          </p:cNvSpPr>
          <p:nvPr/>
        </p:nvSpPr>
        <p:spPr bwMode="auto">
          <a:xfrm>
            <a:off x="0" y="6269038"/>
            <a:ext cx="9601200" cy="609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5C6670"/>
          </a:solidFill>
          <a:ln w="12700" cap="flat" cmpd="sng">
            <a:noFill/>
            <a:prstDash val="solid"/>
            <a:miter lim="0"/>
            <a:headEnd/>
            <a:tailEnd/>
          </a:ln>
          <a:effectLst/>
        </p:spPr>
        <p:txBody>
          <a:bodyPr lIns="0" tIns="0" rIns="0" bIns="0" anchor="ctr"/>
          <a:lstStyle/>
          <a:p>
            <a:pPr algn="ctr" fontAlgn="auto">
              <a:spcBef>
                <a:spcPts val="0"/>
              </a:spcBef>
              <a:spcAft>
                <a:spcPts val="0"/>
              </a:spcAft>
              <a:defRPr/>
            </a:pPr>
            <a:endParaRPr lang="en-US" sz="1500" b="0" kern="0" dirty="0">
              <a:solidFill>
                <a:sysClr val="windowText" lastClr="000000"/>
              </a:solidFill>
            </a:endParaRPr>
          </a:p>
        </p:txBody>
      </p:sp>
      <p:pic>
        <p:nvPicPr>
          <p:cNvPr id="2054" name="Picture 3" descr="CO_logo_horizontal_white.png"/>
          <p:cNvPicPr>
            <a:picLocks noChangeAspect="1"/>
          </p:cNvPicPr>
          <p:nvPr/>
        </p:nvPicPr>
        <p:blipFill>
          <a:blip r:embed="rId13" cstate="print"/>
          <a:srcRect/>
          <a:stretch>
            <a:fillRect/>
          </a:stretch>
        </p:blipFill>
        <p:spPr bwMode="auto">
          <a:xfrm>
            <a:off x="354017" y="6281748"/>
            <a:ext cx="2035175" cy="511175"/>
          </a:xfrm>
          <a:prstGeom prst="rect">
            <a:avLst/>
          </a:prstGeom>
          <a:noFill/>
          <a:ln w="9525">
            <a:noFill/>
            <a:miter lim="800000"/>
            <a:headEnd/>
            <a:tailEnd/>
          </a:ln>
        </p:spPr>
      </p:pic>
      <p:sp>
        <p:nvSpPr>
          <p:cNvPr id="1036" name="Text Box 12"/>
          <p:cNvSpPr txBox="1">
            <a:spLocks noChangeArrowheads="1"/>
          </p:cNvSpPr>
          <p:nvPr/>
        </p:nvSpPr>
        <p:spPr bwMode="auto">
          <a:xfrm>
            <a:off x="9350380" y="6673850"/>
            <a:ext cx="184150" cy="133350"/>
          </a:xfrm>
          <a:prstGeom prst="rect">
            <a:avLst/>
          </a:prstGeom>
          <a:noFill/>
          <a:ln w="9525" algn="ctr">
            <a:noFill/>
            <a:miter lim="800000"/>
            <a:headEnd/>
            <a:tailEnd/>
          </a:ln>
          <a:effectLst/>
        </p:spPr>
        <p:txBody>
          <a:bodyPr wrap="none" lIns="0" tIns="0" rIns="0" bIns="0"/>
          <a:lstStyle/>
          <a:p>
            <a:pPr algn="r">
              <a:defRPr/>
            </a:pPr>
            <a:fld id="{985F4124-D344-49AD-AD4F-28C4B9C22333}" type="slidenum">
              <a:rPr lang="en-US" sz="900" b="0">
                <a:solidFill>
                  <a:prstClr val="white"/>
                </a:solidFill>
                <a:latin typeface="Trebuchet MS" pitchFamily="34" charset="0"/>
              </a:rPr>
              <a:pPr algn="r">
                <a:defRPr/>
              </a:pPr>
              <a:t>‹#›</a:t>
            </a:fld>
            <a:endParaRPr lang="en-US" sz="900" b="0" dirty="0">
              <a:solidFill>
                <a:prstClr val="white"/>
              </a:solidFill>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ransition advTm="15000"/>
  <p:hf hdr="0" ftr="0" dt="0"/>
  <p:txStyles>
    <p:titleStyle>
      <a:lvl1pPr algn="l" rtl="0" eaLnBrk="0" fontAlgn="base" hangingPunct="0">
        <a:spcBef>
          <a:spcPct val="0"/>
        </a:spcBef>
        <a:spcAft>
          <a:spcPct val="0"/>
        </a:spcAft>
        <a:defRPr sz="2400" b="1">
          <a:solidFill>
            <a:schemeClr val="tx2"/>
          </a:solidFill>
          <a:latin typeface="Trebuchet MS" pitchFamily="34" charset="0"/>
          <a:ea typeface="+mj-ea"/>
          <a:cs typeface="+mj-cs"/>
        </a:defRPr>
      </a:lvl1pPr>
      <a:lvl2pPr algn="l" rtl="0" eaLnBrk="0" fontAlgn="base" hangingPunct="0">
        <a:spcBef>
          <a:spcPct val="0"/>
        </a:spcBef>
        <a:spcAft>
          <a:spcPct val="0"/>
        </a:spcAft>
        <a:defRPr sz="2400" b="1">
          <a:solidFill>
            <a:schemeClr val="tx2"/>
          </a:solidFill>
          <a:latin typeface="Trebuchet MS" pitchFamily="34" charset="0"/>
          <a:cs typeface="Arial" charset="0"/>
        </a:defRPr>
      </a:lvl2pPr>
      <a:lvl3pPr algn="l" rtl="0" eaLnBrk="0" fontAlgn="base" hangingPunct="0">
        <a:spcBef>
          <a:spcPct val="0"/>
        </a:spcBef>
        <a:spcAft>
          <a:spcPct val="0"/>
        </a:spcAft>
        <a:defRPr sz="2400" b="1">
          <a:solidFill>
            <a:schemeClr val="tx2"/>
          </a:solidFill>
          <a:latin typeface="Trebuchet MS" pitchFamily="34" charset="0"/>
          <a:cs typeface="Arial" charset="0"/>
        </a:defRPr>
      </a:lvl3pPr>
      <a:lvl4pPr algn="l" rtl="0" eaLnBrk="0" fontAlgn="base" hangingPunct="0">
        <a:spcBef>
          <a:spcPct val="0"/>
        </a:spcBef>
        <a:spcAft>
          <a:spcPct val="0"/>
        </a:spcAft>
        <a:defRPr sz="2400" b="1">
          <a:solidFill>
            <a:schemeClr val="tx2"/>
          </a:solidFill>
          <a:latin typeface="Trebuchet MS" pitchFamily="34" charset="0"/>
          <a:cs typeface="Arial" charset="0"/>
        </a:defRPr>
      </a:lvl4pPr>
      <a:lvl5pPr algn="l" rtl="0" eaLnBrk="0" fontAlgn="base" hangingPunct="0">
        <a:spcBef>
          <a:spcPct val="0"/>
        </a:spcBef>
        <a:spcAft>
          <a:spcPct val="0"/>
        </a:spcAft>
        <a:defRPr sz="2400" b="1">
          <a:solidFill>
            <a:schemeClr val="tx2"/>
          </a:solidFill>
          <a:latin typeface="Trebuchet MS" pitchFamily="34"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p:titleStyle>
    <p:bodyStyle>
      <a:lvl1pPr algn="l" rtl="0" eaLnBrk="0" fontAlgn="base" hangingPunct="0">
        <a:spcBef>
          <a:spcPct val="20000"/>
        </a:spcBef>
        <a:spcAft>
          <a:spcPct val="0"/>
        </a:spcAft>
        <a:defRPr sz="1600" b="1">
          <a:solidFill>
            <a:schemeClr val="tx1"/>
          </a:solidFill>
          <a:latin typeface="Trebuchet MS" pitchFamily="34" charset="0"/>
          <a:ea typeface="+mn-ea"/>
          <a:cs typeface="+mn-cs"/>
        </a:defRPr>
      </a:lvl1pPr>
      <a:lvl2pPr marL="457200" indent="-228600" algn="l" rtl="0" eaLnBrk="0" fontAlgn="base" hangingPunct="0">
        <a:spcBef>
          <a:spcPct val="20000"/>
        </a:spcBef>
        <a:spcAft>
          <a:spcPct val="0"/>
        </a:spcAft>
        <a:buClr>
          <a:schemeClr val="tx2"/>
        </a:buClr>
        <a:buChar char="•"/>
        <a:defRPr sz="1600">
          <a:solidFill>
            <a:schemeClr val="tx1"/>
          </a:solidFill>
          <a:latin typeface="Trebuchet MS" pitchFamily="34" charset="0"/>
          <a:cs typeface="+mn-cs"/>
        </a:defRPr>
      </a:lvl2pPr>
      <a:lvl3pPr marL="914400" indent="-228600" algn="l" rtl="0" eaLnBrk="0" fontAlgn="base" hangingPunct="0">
        <a:spcBef>
          <a:spcPct val="20000"/>
        </a:spcBef>
        <a:spcAft>
          <a:spcPct val="0"/>
        </a:spcAft>
        <a:buClr>
          <a:schemeClr val="tx2"/>
        </a:buClr>
        <a:buFont typeface="Arial" charset="0"/>
        <a:buChar char="–"/>
        <a:defRPr sz="1600">
          <a:solidFill>
            <a:schemeClr val="tx1"/>
          </a:solidFill>
          <a:latin typeface="Trebuchet MS" pitchFamily="34" charset="0"/>
          <a:cs typeface="+mn-cs"/>
        </a:defRPr>
      </a:lvl3pPr>
      <a:lvl4pPr marL="1376363" indent="-233363" algn="l" rtl="0" eaLnBrk="0" fontAlgn="base" hangingPunct="0">
        <a:spcBef>
          <a:spcPct val="20000"/>
        </a:spcBef>
        <a:spcAft>
          <a:spcPct val="0"/>
        </a:spcAft>
        <a:buClr>
          <a:schemeClr val="tx2"/>
        </a:buClr>
        <a:buFont typeface="Arial" charset="0"/>
        <a:buChar char="–"/>
        <a:defRPr sz="1600">
          <a:solidFill>
            <a:schemeClr val="tx1"/>
          </a:solidFill>
          <a:latin typeface="Trebuchet MS" pitchFamily="34" charset="0"/>
          <a:cs typeface="+mn-cs"/>
        </a:defRPr>
      </a:lvl4pPr>
      <a:lvl5pPr marL="2055813" indent="-227013" algn="l" rtl="0" eaLnBrk="0" fontAlgn="base" hangingPunct="0">
        <a:spcBef>
          <a:spcPct val="20000"/>
        </a:spcBef>
        <a:spcAft>
          <a:spcPct val="0"/>
        </a:spcAft>
        <a:buClr>
          <a:schemeClr val="tx2"/>
        </a:buClr>
        <a:buFont typeface="Arial" charset="0"/>
        <a:buChar char="–"/>
        <a:defRPr sz="1600">
          <a:solidFill>
            <a:schemeClr val="tx1"/>
          </a:solidFill>
          <a:latin typeface="Trebuchet MS" pitchFamily="34" charset="0"/>
          <a:cs typeface="+mn-cs"/>
        </a:defRPr>
      </a:lvl5pPr>
      <a:lvl6pPr marL="2513013" indent="-227013" algn="l" rtl="0" fontAlgn="base">
        <a:spcBef>
          <a:spcPct val="20000"/>
        </a:spcBef>
        <a:spcAft>
          <a:spcPct val="0"/>
        </a:spcAft>
        <a:buClr>
          <a:schemeClr val="tx2"/>
        </a:buClr>
        <a:buFont typeface="Arial" charset="0"/>
        <a:buChar char="–"/>
        <a:defRPr sz="1600">
          <a:solidFill>
            <a:schemeClr val="tx1"/>
          </a:solidFill>
          <a:latin typeface="+mn-lt"/>
          <a:cs typeface="+mn-cs"/>
        </a:defRPr>
      </a:lvl6pPr>
      <a:lvl7pPr marL="2970213" indent="-227013" algn="l" rtl="0" fontAlgn="base">
        <a:spcBef>
          <a:spcPct val="20000"/>
        </a:spcBef>
        <a:spcAft>
          <a:spcPct val="0"/>
        </a:spcAft>
        <a:buClr>
          <a:schemeClr val="tx2"/>
        </a:buClr>
        <a:buFont typeface="Arial" charset="0"/>
        <a:buChar char="–"/>
        <a:defRPr sz="1600">
          <a:solidFill>
            <a:schemeClr val="tx1"/>
          </a:solidFill>
          <a:latin typeface="+mn-lt"/>
          <a:cs typeface="+mn-cs"/>
        </a:defRPr>
      </a:lvl7pPr>
      <a:lvl8pPr marL="3427413" indent="-227013" algn="l" rtl="0" fontAlgn="base">
        <a:spcBef>
          <a:spcPct val="20000"/>
        </a:spcBef>
        <a:spcAft>
          <a:spcPct val="0"/>
        </a:spcAft>
        <a:buClr>
          <a:schemeClr val="tx2"/>
        </a:buClr>
        <a:buFont typeface="Arial" charset="0"/>
        <a:buChar char="–"/>
        <a:defRPr sz="1600">
          <a:solidFill>
            <a:schemeClr val="tx1"/>
          </a:solidFill>
          <a:latin typeface="+mn-lt"/>
          <a:cs typeface="+mn-cs"/>
        </a:defRPr>
      </a:lvl8pPr>
      <a:lvl9pPr marL="3884613" indent="-227013" algn="l" rtl="0" fontAlgn="base">
        <a:spcBef>
          <a:spcPct val="20000"/>
        </a:spcBef>
        <a:spcAft>
          <a:spcPct val="0"/>
        </a:spcAft>
        <a:buClr>
          <a:schemeClr val="tx2"/>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9218" name="Picture 1" descr="gray_gradient_2.png"/>
          <p:cNvPicPr>
            <a:picLocks noChangeAspect="1"/>
          </p:cNvPicPr>
          <p:nvPr/>
        </p:nvPicPr>
        <p:blipFill>
          <a:blip r:embed="rId6" cstate="print"/>
          <a:srcRect/>
          <a:stretch>
            <a:fillRect/>
          </a:stretch>
        </p:blipFill>
        <p:spPr bwMode="auto">
          <a:xfrm>
            <a:off x="-14065" y="-10047"/>
            <a:ext cx="9629330" cy="6878093"/>
          </a:xfrm>
          <a:prstGeom prst="rect">
            <a:avLst/>
          </a:prstGeom>
          <a:noFill/>
          <a:ln w="3175">
            <a:noFill/>
            <a:miter lim="0"/>
            <a:headEnd/>
            <a:tailEnd/>
          </a:ln>
        </p:spPr>
      </p:pic>
      <p:sp>
        <p:nvSpPr>
          <p:cNvPr id="4098" name="AutoShape 2"/>
          <p:cNvSpPr>
            <a:spLocks/>
          </p:cNvSpPr>
          <p:nvPr/>
        </p:nvSpPr>
        <p:spPr bwMode="auto">
          <a:xfrm>
            <a:off x="482876" y="5541988"/>
            <a:ext cx="8634283" cy="942082"/>
          </a:xfrm>
          <a:prstGeom prst="roundRect">
            <a:avLst>
              <a:gd name="adj" fmla="val 14222"/>
            </a:avLst>
          </a:prstGeom>
          <a:solidFill>
            <a:srgbClr val="5C6670"/>
          </a:solidFill>
          <a:ln w="12700" cap="flat" cmpd="sng">
            <a:noFill/>
            <a:prstDash val="solid"/>
            <a:miter lim="0"/>
            <a:headEnd/>
            <a:tailEnd/>
          </a:ln>
          <a:effectLst/>
        </p:spPr>
        <p:txBody>
          <a:bodyPr lIns="36739" tIns="36739" rIns="36739" bIns="36739" anchor="ctr">
            <a:prstTxWarp prst="textNoShape">
              <a:avLst/>
            </a:prstTxWarp>
          </a:bodyPr>
          <a:lstStyle/>
          <a:p>
            <a:pPr defTabSz="422493" hangingPunct="0">
              <a:defRPr/>
            </a:pPr>
            <a:endParaRPr lang="en-US" sz="1600" b="0">
              <a:solidFill>
                <a:srgbClr val="5C6670"/>
              </a:solidFill>
              <a:latin typeface="Trebuchet MS" pitchFamily="-106" charset="0"/>
              <a:sym typeface="Trebuchet MS" pitchFamily="-106" charset="0"/>
            </a:endParaRPr>
          </a:p>
        </p:txBody>
      </p:sp>
      <p:sp>
        <p:nvSpPr>
          <p:cNvPr id="4100" name="Line 4"/>
          <p:cNvSpPr>
            <a:spLocks noChangeShapeType="1"/>
          </p:cNvSpPr>
          <p:nvPr/>
        </p:nvSpPr>
        <p:spPr bwMode="auto">
          <a:xfrm flipV="1">
            <a:off x="1792021" y="5674823"/>
            <a:ext cx="0" cy="631775"/>
          </a:xfrm>
          <a:prstGeom prst="line">
            <a:avLst/>
          </a:prstGeom>
          <a:noFill/>
          <a:ln w="25400" cap="flat" cmpd="sng">
            <a:solidFill>
              <a:srgbClr val="FFFFFF"/>
            </a:solidFill>
            <a:prstDash val="solid"/>
            <a:round/>
            <a:headEnd/>
            <a:tailEnd/>
          </a:ln>
          <a:effectLst/>
        </p:spPr>
        <p:txBody>
          <a:bodyPr lIns="0" tIns="0" rIns="0" bIns="0" anchor="ctr">
            <a:prstTxWarp prst="textNoShape">
              <a:avLst/>
            </a:prstTxWarp>
          </a:bodyPr>
          <a:lstStyle/>
          <a:p>
            <a:pPr defTabSz="422493" hangingPunct="0">
              <a:defRPr/>
            </a:pPr>
            <a:endParaRPr lang="en-US" sz="1600" b="0">
              <a:solidFill>
                <a:srgbClr val="5C6670"/>
              </a:solidFill>
              <a:latin typeface="Trebuchet MS" pitchFamily="-106" charset="0"/>
              <a:sym typeface="Trebuchet MS" pitchFamily="-106" charset="0"/>
            </a:endParaRPr>
          </a:p>
        </p:txBody>
      </p:sp>
      <p:pic>
        <p:nvPicPr>
          <p:cNvPr id="9221" name="Picture 6" descr="CO_logo_primary_green_outlines.png"/>
          <p:cNvPicPr>
            <a:picLocks noChangeAspect="1"/>
          </p:cNvPicPr>
          <p:nvPr userDrawn="1"/>
        </p:nvPicPr>
        <p:blipFill>
          <a:blip r:embed="rId7" cstate="print"/>
          <a:srcRect/>
          <a:stretch>
            <a:fillRect/>
          </a:stretch>
        </p:blipFill>
        <p:spPr bwMode="auto">
          <a:xfrm>
            <a:off x="806354" y="5679287"/>
            <a:ext cx="731341" cy="63958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Lst>
  <p:transition advTm="15000"/>
  <p:txStyles>
    <p:titleStyle>
      <a:lvl1pPr algn="ctr" defTabSz="422493" rtl="0" eaLnBrk="0" fontAlgn="base" hangingPunct="0">
        <a:spcBef>
          <a:spcPct val="0"/>
        </a:spcBef>
        <a:spcAft>
          <a:spcPct val="0"/>
        </a:spcAft>
        <a:defRPr sz="4800" b="1" i="1">
          <a:solidFill>
            <a:srgbClr val="FFFFFF"/>
          </a:solidFill>
          <a:latin typeface="+mj-lt"/>
          <a:ea typeface="+mj-ea"/>
          <a:cs typeface="+mj-cs"/>
          <a:sym typeface="Trebuchet MS" pitchFamily="-106" charset="0"/>
        </a:defRPr>
      </a:lvl1pPr>
      <a:lvl2pPr algn="ctr" defTabSz="422493" rtl="0" eaLnBrk="0" fontAlgn="base" hangingPunct="0">
        <a:spcBef>
          <a:spcPct val="0"/>
        </a:spcBef>
        <a:spcAft>
          <a:spcPct val="0"/>
        </a:spcAft>
        <a:defRPr sz="48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422493" rtl="0" eaLnBrk="0" fontAlgn="base" hangingPunct="0">
        <a:spcBef>
          <a:spcPct val="0"/>
        </a:spcBef>
        <a:spcAft>
          <a:spcPct val="0"/>
        </a:spcAft>
        <a:defRPr sz="48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422493" rtl="0" eaLnBrk="0" fontAlgn="base" hangingPunct="0">
        <a:spcBef>
          <a:spcPct val="0"/>
        </a:spcBef>
        <a:spcAft>
          <a:spcPct val="0"/>
        </a:spcAft>
        <a:defRPr sz="48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422493" rtl="0" eaLnBrk="0" fontAlgn="base" hangingPunct="0">
        <a:spcBef>
          <a:spcPct val="0"/>
        </a:spcBef>
        <a:spcAft>
          <a:spcPct val="0"/>
        </a:spcAft>
        <a:defRPr sz="48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330647" algn="ctr" defTabSz="422493" rtl="0" fontAlgn="base" hangingPunct="0">
        <a:spcBef>
          <a:spcPct val="0"/>
        </a:spcBef>
        <a:spcAft>
          <a:spcPct val="0"/>
        </a:spcAft>
        <a:defRPr sz="48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661294" algn="ctr" defTabSz="422493" rtl="0" fontAlgn="base" hangingPunct="0">
        <a:spcBef>
          <a:spcPct val="0"/>
        </a:spcBef>
        <a:spcAft>
          <a:spcPct val="0"/>
        </a:spcAft>
        <a:defRPr sz="48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991941" algn="ctr" defTabSz="422493" rtl="0" fontAlgn="base" hangingPunct="0">
        <a:spcBef>
          <a:spcPct val="0"/>
        </a:spcBef>
        <a:spcAft>
          <a:spcPct val="0"/>
        </a:spcAft>
        <a:defRPr sz="48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322588" algn="ctr" defTabSz="422493" rtl="0" fontAlgn="base" hangingPunct="0">
        <a:spcBef>
          <a:spcPct val="0"/>
        </a:spcBef>
        <a:spcAft>
          <a:spcPct val="0"/>
        </a:spcAft>
        <a:defRPr sz="4800" b="1" i="1">
          <a:solidFill>
            <a:srgbClr val="FFFFFF"/>
          </a:solidFill>
          <a:latin typeface="Trebuchet MS" pitchFamily="-106" charset="0"/>
          <a:ea typeface="Trebuchet MS" pitchFamily="-106" charset="0"/>
          <a:cs typeface="Trebuchet MS" pitchFamily="-106" charset="0"/>
          <a:sym typeface="Trebuchet MS" pitchFamily="-106" charset="0"/>
        </a:defRPr>
      </a:lvl9pPr>
    </p:titleStyle>
    <p:bodyStyle>
      <a:lvl1pPr marL="247985" indent="-247985" algn="l" defTabSz="422493" rtl="0" eaLnBrk="0" fontAlgn="base" hangingPunct="0">
        <a:spcBef>
          <a:spcPts val="3037"/>
        </a:spcBef>
        <a:spcAft>
          <a:spcPct val="0"/>
        </a:spcAft>
        <a:defRPr sz="2500">
          <a:solidFill>
            <a:srgbClr val="FFFFFF"/>
          </a:solidFill>
          <a:latin typeface="+mn-lt"/>
          <a:ea typeface="+mn-ea"/>
          <a:cs typeface="+mn-cs"/>
          <a:sym typeface="Trebuchet MS" pitchFamily="-106" charset="0"/>
        </a:defRPr>
      </a:lvl1pPr>
      <a:lvl2pPr marL="165324" indent="165324" algn="l" defTabSz="422493" rtl="0" eaLnBrk="0" fontAlgn="base" hangingPunct="0">
        <a:spcBef>
          <a:spcPts val="3037"/>
        </a:spcBef>
        <a:spcAft>
          <a:spcPct val="0"/>
        </a:spcAft>
        <a:defRPr sz="2500">
          <a:solidFill>
            <a:srgbClr val="FFFFFF"/>
          </a:solidFill>
          <a:latin typeface="+mn-lt"/>
          <a:ea typeface="+mn-ea"/>
          <a:cs typeface="+mn-cs"/>
          <a:sym typeface="Trebuchet MS" pitchFamily="-106" charset="0"/>
        </a:defRPr>
      </a:lvl2pPr>
      <a:lvl3pPr marL="330647" indent="330647" algn="l" defTabSz="422493" rtl="0" eaLnBrk="0" fontAlgn="base" hangingPunct="0">
        <a:spcBef>
          <a:spcPts val="3037"/>
        </a:spcBef>
        <a:spcAft>
          <a:spcPct val="0"/>
        </a:spcAft>
        <a:defRPr sz="2500">
          <a:solidFill>
            <a:srgbClr val="FFFFFF"/>
          </a:solidFill>
          <a:latin typeface="+mn-lt"/>
          <a:ea typeface="+mn-ea"/>
          <a:cs typeface="+mn-cs"/>
          <a:sym typeface="Trebuchet MS" pitchFamily="-106" charset="0"/>
        </a:defRPr>
      </a:lvl3pPr>
      <a:lvl4pPr marL="495971" indent="495971" algn="l" defTabSz="422493" rtl="0" eaLnBrk="0" fontAlgn="base" hangingPunct="0">
        <a:spcBef>
          <a:spcPts val="3037"/>
        </a:spcBef>
        <a:spcAft>
          <a:spcPct val="0"/>
        </a:spcAft>
        <a:defRPr sz="2500">
          <a:solidFill>
            <a:srgbClr val="FFFFFF"/>
          </a:solidFill>
          <a:latin typeface="+mn-lt"/>
          <a:ea typeface="+mn-ea"/>
          <a:cs typeface="+mn-cs"/>
          <a:sym typeface="Trebuchet MS" pitchFamily="-106" charset="0"/>
        </a:defRPr>
      </a:lvl4pPr>
      <a:lvl5pPr marL="661294" indent="661294" algn="l" defTabSz="422493" rtl="0" eaLnBrk="0" fontAlgn="base" hangingPunct="0">
        <a:spcBef>
          <a:spcPts val="3037"/>
        </a:spcBef>
        <a:spcAft>
          <a:spcPct val="0"/>
        </a:spcAft>
        <a:defRPr sz="2500">
          <a:solidFill>
            <a:srgbClr val="FFFFFF"/>
          </a:solidFill>
          <a:latin typeface="+mn-lt"/>
          <a:ea typeface="+mn-ea"/>
          <a:cs typeface="+mn-cs"/>
          <a:sym typeface="Trebuchet MS" pitchFamily="-106" charset="0"/>
        </a:defRPr>
      </a:lvl5pPr>
      <a:lvl6pPr marL="991941" algn="l" defTabSz="422493" rtl="0" fontAlgn="base" hangingPunct="0">
        <a:spcBef>
          <a:spcPts val="3037"/>
        </a:spcBef>
        <a:spcAft>
          <a:spcPct val="0"/>
        </a:spcAft>
        <a:defRPr sz="2500">
          <a:solidFill>
            <a:srgbClr val="FFFFFF"/>
          </a:solidFill>
          <a:latin typeface="+mn-lt"/>
          <a:ea typeface="+mn-ea"/>
          <a:cs typeface="+mn-cs"/>
          <a:sym typeface="Trebuchet MS" pitchFamily="-106" charset="0"/>
        </a:defRPr>
      </a:lvl6pPr>
      <a:lvl7pPr marL="1322588" algn="l" defTabSz="422493" rtl="0" fontAlgn="base" hangingPunct="0">
        <a:spcBef>
          <a:spcPts val="3037"/>
        </a:spcBef>
        <a:spcAft>
          <a:spcPct val="0"/>
        </a:spcAft>
        <a:defRPr sz="2500">
          <a:solidFill>
            <a:srgbClr val="FFFFFF"/>
          </a:solidFill>
          <a:latin typeface="+mn-lt"/>
          <a:ea typeface="+mn-ea"/>
          <a:cs typeface="+mn-cs"/>
          <a:sym typeface="Trebuchet MS" pitchFamily="-106" charset="0"/>
        </a:defRPr>
      </a:lvl7pPr>
      <a:lvl8pPr marL="1653235" algn="l" defTabSz="422493" rtl="0" fontAlgn="base" hangingPunct="0">
        <a:spcBef>
          <a:spcPts val="3037"/>
        </a:spcBef>
        <a:spcAft>
          <a:spcPct val="0"/>
        </a:spcAft>
        <a:defRPr sz="2500">
          <a:solidFill>
            <a:srgbClr val="FFFFFF"/>
          </a:solidFill>
          <a:latin typeface="+mn-lt"/>
          <a:ea typeface="+mn-ea"/>
          <a:cs typeface="+mn-cs"/>
          <a:sym typeface="Trebuchet MS" pitchFamily="-106" charset="0"/>
        </a:defRPr>
      </a:lvl8pPr>
      <a:lvl9pPr marL="1983882" algn="l" defTabSz="422493" rtl="0" fontAlgn="base" hangingPunct="0">
        <a:spcBef>
          <a:spcPts val="3037"/>
        </a:spcBef>
        <a:spcAft>
          <a:spcPct val="0"/>
        </a:spcAft>
        <a:defRPr sz="2500">
          <a:solidFill>
            <a:srgbClr val="FFFFFF"/>
          </a:solidFill>
          <a:latin typeface="+mn-lt"/>
          <a:ea typeface="+mn-ea"/>
          <a:cs typeface="+mn-cs"/>
          <a:sym typeface="Trebuchet MS" pitchFamily="-106" charset="0"/>
        </a:defRPr>
      </a:lvl9pPr>
    </p:bodyStyle>
    <p:otherStyle>
      <a:defPPr>
        <a:defRPr lang="en-US"/>
      </a:defPPr>
      <a:lvl1pPr marL="0" algn="l" defTabSz="330647" rtl="0" eaLnBrk="1" latinLnBrk="0" hangingPunct="1">
        <a:defRPr sz="1300" kern="1200">
          <a:solidFill>
            <a:schemeClr val="tx1"/>
          </a:solidFill>
          <a:latin typeface="+mn-lt"/>
          <a:ea typeface="+mn-ea"/>
          <a:cs typeface="+mn-cs"/>
        </a:defRPr>
      </a:lvl1pPr>
      <a:lvl2pPr marL="330647" algn="l" defTabSz="330647" rtl="0" eaLnBrk="1" latinLnBrk="0" hangingPunct="1">
        <a:defRPr sz="1300" kern="1200">
          <a:solidFill>
            <a:schemeClr val="tx1"/>
          </a:solidFill>
          <a:latin typeface="+mn-lt"/>
          <a:ea typeface="+mn-ea"/>
          <a:cs typeface="+mn-cs"/>
        </a:defRPr>
      </a:lvl2pPr>
      <a:lvl3pPr marL="661294" algn="l" defTabSz="330647" rtl="0" eaLnBrk="1" latinLnBrk="0" hangingPunct="1">
        <a:defRPr sz="1300" kern="1200">
          <a:solidFill>
            <a:schemeClr val="tx1"/>
          </a:solidFill>
          <a:latin typeface="+mn-lt"/>
          <a:ea typeface="+mn-ea"/>
          <a:cs typeface="+mn-cs"/>
        </a:defRPr>
      </a:lvl3pPr>
      <a:lvl4pPr marL="991941" algn="l" defTabSz="330647" rtl="0" eaLnBrk="1" latinLnBrk="0" hangingPunct="1">
        <a:defRPr sz="1300" kern="1200">
          <a:solidFill>
            <a:schemeClr val="tx1"/>
          </a:solidFill>
          <a:latin typeface="+mn-lt"/>
          <a:ea typeface="+mn-ea"/>
          <a:cs typeface="+mn-cs"/>
        </a:defRPr>
      </a:lvl4pPr>
      <a:lvl5pPr marL="1322588" algn="l" defTabSz="330647" rtl="0" eaLnBrk="1" latinLnBrk="0" hangingPunct="1">
        <a:defRPr sz="1300" kern="1200">
          <a:solidFill>
            <a:schemeClr val="tx1"/>
          </a:solidFill>
          <a:latin typeface="+mn-lt"/>
          <a:ea typeface="+mn-ea"/>
          <a:cs typeface="+mn-cs"/>
        </a:defRPr>
      </a:lvl5pPr>
      <a:lvl6pPr marL="1653235" algn="l" defTabSz="330647" rtl="0" eaLnBrk="1" latinLnBrk="0" hangingPunct="1">
        <a:defRPr sz="1300" kern="1200">
          <a:solidFill>
            <a:schemeClr val="tx1"/>
          </a:solidFill>
          <a:latin typeface="+mn-lt"/>
          <a:ea typeface="+mn-ea"/>
          <a:cs typeface="+mn-cs"/>
        </a:defRPr>
      </a:lvl6pPr>
      <a:lvl7pPr marL="1983882" algn="l" defTabSz="330647" rtl="0" eaLnBrk="1" latinLnBrk="0" hangingPunct="1">
        <a:defRPr sz="1300" kern="1200">
          <a:solidFill>
            <a:schemeClr val="tx1"/>
          </a:solidFill>
          <a:latin typeface="+mn-lt"/>
          <a:ea typeface="+mn-ea"/>
          <a:cs typeface="+mn-cs"/>
        </a:defRPr>
      </a:lvl7pPr>
      <a:lvl8pPr marL="2314529" algn="l" defTabSz="330647" rtl="0" eaLnBrk="1" latinLnBrk="0" hangingPunct="1">
        <a:defRPr sz="1300" kern="1200">
          <a:solidFill>
            <a:schemeClr val="tx1"/>
          </a:solidFill>
          <a:latin typeface="+mn-lt"/>
          <a:ea typeface="+mn-ea"/>
          <a:cs typeface="+mn-cs"/>
        </a:defRPr>
      </a:lvl8pPr>
      <a:lvl9pPr marL="2645176" algn="l" defTabSz="330647"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p:cNvSpPr>
            <a:spLocks/>
          </p:cNvSpPr>
          <p:nvPr/>
        </p:nvSpPr>
        <p:spPr bwMode="auto">
          <a:xfrm>
            <a:off x="2" y="6268644"/>
            <a:ext cx="9619952" cy="609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188530"/>
          </a:solidFill>
          <a:ln w="12700" cap="flat" cmpd="sng">
            <a:noFill/>
            <a:prstDash val="solid"/>
            <a:miter lim="0"/>
            <a:headEnd/>
            <a:tailEnd/>
          </a:ln>
          <a:effectLst/>
        </p:spPr>
        <p:txBody>
          <a:bodyPr lIns="36736" tIns="36736" rIns="36736" bIns="36736" anchor="ctr">
            <a:prstTxWarp prst="textNoShape">
              <a:avLst/>
            </a:prstTxWarp>
          </a:bodyPr>
          <a:lstStyle/>
          <a:p>
            <a:pPr defTabSz="422472" hangingPunct="0">
              <a:defRPr/>
            </a:pPr>
            <a:endParaRPr lang="en-US" sz="1500" b="0" dirty="0">
              <a:solidFill>
                <a:srgbClr val="53C1DD"/>
              </a:solidFill>
              <a:latin typeface="Trebuchet MS" pitchFamily="-100" charset="0"/>
              <a:sym typeface="Trebuchet MS" pitchFamily="-100" charset="0"/>
            </a:endParaRPr>
          </a:p>
        </p:txBody>
      </p:sp>
      <p:pic>
        <p:nvPicPr>
          <p:cNvPr id="13317" name="Picture 5" descr="CO_logo_horizontal_white.png"/>
          <p:cNvPicPr>
            <a:picLocks noChangeAspect="1"/>
          </p:cNvPicPr>
          <p:nvPr userDrawn="1"/>
        </p:nvPicPr>
        <p:blipFill>
          <a:blip r:embed="rId5" cstate="print"/>
          <a:srcRect/>
          <a:stretch>
            <a:fillRect/>
          </a:stretch>
        </p:blipFill>
        <p:spPr bwMode="auto">
          <a:xfrm>
            <a:off x="371533" y="6282038"/>
            <a:ext cx="2137767" cy="51010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Lst>
  <p:transition advTm="15000"/>
  <p:hf hdr="0" ftr="0" dt="0"/>
  <p:txStyles>
    <p:titleStyle>
      <a:lvl1pPr algn="l" defTabSz="422472" rtl="0" eaLnBrk="0" fontAlgn="base" hangingPunct="0">
        <a:spcBef>
          <a:spcPct val="0"/>
        </a:spcBef>
        <a:spcAft>
          <a:spcPct val="0"/>
        </a:spcAft>
        <a:defRPr sz="4700" b="1" i="1">
          <a:solidFill>
            <a:schemeClr val="bg2"/>
          </a:solidFill>
          <a:latin typeface="+mj-lt"/>
          <a:ea typeface="+mj-ea"/>
          <a:cs typeface="+mj-cs"/>
          <a:sym typeface="Trebuchet MS" pitchFamily="-100" charset="0"/>
        </a:defRPr>
      </a:lvl1pPr>
      <a:lvl2pPr algn="ctr" defTabSz="422472" rtl="0" eaLnBrk="0" fontAlgn="base" hangingPunct="0">
        <a:spcBef>
          <a:spcPct val="0"/>
        </a:spcBef>
        <a:spcAft>
          <a:spcPct val="0"/>
        </a:spcAft>
        <a:defRPr sz="47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422472" rtl="0" eaLnBrk="0" fontAlgn="base" hangingPunct="0">
        <a:spcBef>
          <a:spcPct val="0"/>
        </a:spcBef>
        <a:spcAft>
          <a:spcPct val="0"/>
        </a:spcAft>
        <a:defRPr sz="47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422472" rtl="0" eaLnBrk="0" fontAlgn="base" hangingPunct="0">
        <a:spcBef>
          <a:spcPct val="0"/>
        </a:spcBef>
        <a:spcAft>
          <a:spcPct val="0"/>
        </a:spcAft>
        <a:defRPr sz="47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422472" rtl="0" eaLnBrk="0" fontAlgn="base" hangingPunct="0">
        <a:spcBef>
          <a:spcPct val="0"/>
        </a:spcBef>
        <a:spcAft>
          <a:spcPct val="0"/>
        </a:spcAft>
        <a:defRPr sz="47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330630" algn="ctr" defTabSz="422472" rtl="0" fontAlgn="base" hangingPunct="0">
        <a:spcBef>
          <a:spcPct val="0"/>
        </a:spcBef>
        <a:spcAft>
          <a:spcPct val="0"/>
        </a:spcAft>
        <a:defRPr sz="47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661261" algn="ctr" defTabSz="422472" rtl="0" fontAlgn="base" hangingPunct="0">
        <a:spcBef>
          <a:spcPct val="0"/>
        </a:spcBef>
        <a:spcAft>
          <a:spcPct val="0"/>
        </a:spcAft>
        <a:defRPr sz="47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991890" algn="ctr" defTabSz="422472" rtl="0" fontAlgn="base" hangingPunct="0">
        <a:spcBef>
          <a:spcPct val="0"/>
        </a:spcBef>
        <a:spcAft>
          <a:spcPct val="0"/>
        </a:spcAft>
        <a:defRPr sz="47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322520" algn="ctr" defTabSz="422472" rtl="0" fontAlgn="base" hangingPunct="0">
        <a:spcBef>
          <a:spcPct val="0"/>
        </a:spcBef>
        <a:spcAft>
          <a:spcPct val="0"/>
        </a:spcAft>
        <a:defRPr sz="47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247972" indent="-247972" algn="l" defTabSz="422472" rtl="0" eaLnBrk="0" fontAlgn="base" hangingPunct="0">
        <a:spcBef>
          <a:spcPts val="3037"/>
        </a:spcBef>
        <a:spcAft>
          <a:spcPct val="0"/>
        </a:spcAft>
        <a:defRPr sz="2200">
          <a:solidFill>
            <a:srgbClr val="5C6670"/>
          </a:solidFill>
          <a:latin typeface="+mn-lt"/>
          <a:ea typeface="+mn-ea"/>
          <a:cs typeface="+mn-cs"/>
          <a:sym typeface="Trebuchet MS" pitchFamily="-100" charset="0"/>
        </a:defRPr>
      </a:lvl1pPr>
      <a:lvl2pPr marL="165316" indent="165316" algn="l" defTabSz="422472" rtl="0" eaLnBrk="0" fontAlgn="base" hangingPunct="0">
        <a:spcBef>
          <a:spcPts val="3037"/>
        </a:spcBef>
        <a:spcAft>
          <a:spcPct val="0"/>
        </a:spcAft>
        <a:defRPr sz="2200">
          <a:solidFill>
            <a:srgbClr val="5C6670"/>
          </a:solidFill>
          <a:latin typeface="+mn-lt"/>
          <a:ea typeface="+mn-ea"/>
          <a:cs typeface="+mn-cs"/>
          <a:sym typeface="Trebuchet MS" pitchFamily="-100" charset="0"/>
        </a:defRPr>
      </a:lvl2pPr>
      <a:lvl3pPr marL="330630" indent="330630" algn="l" defTabSz="422472" rtl="0" eaLnBrk="0" fontAlgn="base" hangingPunct="0">
        <a:spcBef>
          <a:spcPts val="3037"/>
        </a:spcBef>
        <a:spcAft>
          <a:spcPct val="0"/>
        </a:spcAft>
        <a:defRPr sz="2200">
          <a:solidFill>
            <a:srgbClr val="5C6670"/>
          </a:solidFill>
          <a:latin typeface="+mn-lt"/>
          <a:ea typeface="+mn-ea"/>
          <a:cs typeface="+mn-cs"/>
          <a:sym typeface="Trebuchet MS" pitchFamily="-100" charset="0"/>
        </a:defRPr>
      </a:lvl3pPr>
      <a:lvl4pPr marL="495945" indent="495945" algn="l" defTabSz="422472" rtl="0" eaLnBrk="0" fontAlgn="base" hangingPunct="0">
        <a:spcBef>
          <a:spcPts val="3037"/>
        </a:spcBef>
        <a:spcAft>
          <a:spcPct val="0"/>
        </a:spcAft>
        <a:defRPr sz="2200">
          <a:solidFill>
            <a:srgbClr val="5C6670"/>
          </a:solidFill>
          <a:latin typeface="+mn-lt"/>
          <a:ea typeface="+mn-ea"/>
          <a:cs typeface="+mn-cs"/>
          <a:sym typeface="Trebuchet MS" pitchFamily="-100" charset="0"/>
        </a:defRPr>
      </a:lvl4pPr>
      <a:lvl5pPr marL="661261" indent="661261" algn="l" defTabSz="422472" rtl="0" eaLnBrk="0" fontAlgn="base" hangingPunct="0">
        <a:spcBef>
          <a:spcPts val="3037"/>
        </a:spcBef>
        <a:spcAft>
          <a:spcPct val="0"/>
        </a:spcAft>
        <a:defRPr sz="2200">
          <a:solidFill>
            <a:srgbClr val="5C6670"/>
          </a:solidFill>
          <a:latin typeface="+mn-lt"/>
          <a:ea typeface="+mn-ea"/>
          <a:cs typeface="+mn-cs"/>
          <a:sym typeface="Trebuchet MS" pitchFamily="-100" charset="0"/>
        </a:defRPr>
      </a:lvl5pPr>
      <a:lvl6pPr marL="991890" algn="l" defTabSz="422472" rtl="0" fontAlgn="base" hangingPunct="0">
        <a:spcBef>
          <a:spcPts val="3037"/>
        </a:spcBef>
        <a:spcAft>
          <a:spcPct val="0"/>
        </a:spcAft>
        <a:defRPr sz="2200">
          <a:solidFill>
            <a:srgbClr val="5C6670"/>
          </a:solidFill>
          <a:latin typeface="+mn-lt"/>
          <a:ea typeface="+mn-ea"/>
          <a:cs typeface="+mn-cs"/>
          <a:sym typeface="Trebuchet MS" pitchFamily="-100" charset="0"/>
        </a:defRPr>
      </a:lvl6pPr>
      <a:lvl7pPr marL="1322520" algn="l" defTabSz="422472" rtl="0" fontAlgn="base" hangingPunct="0">
        <a:spcBef>
          <a:spcPts val="3037"/>
        </a:spcBef>
        <a:spcAft>
          <a:spcPct val="0"/>
        </a:spcAft>
        <a:defRPr sz="2200">
          <a:solidFill>
            <a:srgbClr val="5C6670"/>
          </a:solidFill>
          <a:latin typeface="+mn-lt"/>
          <a:ea typeface="+mn-ea"/>
          <a:cs typeface="+mn-cs"/>
          <a:sym typeface="Trebuchet MS" pitchFamily="-100" charset="0"/>
        </a:defRPr>
      </a:lvl7pPr>
      <a:lvl8pPr marL="1653151" algn="l" defTabSz="422472" rtl="0" fontAlgn="base" hangingPunct="0">
        <a:spcBef>
          <a:spcPts val="3037"/>
        </a:spcBef>
        <a:spcAft>
          <a:spcPct val="0"/>
        </a:spcAft>
        <a:defRPr sz="2200">
          <a:solidFill>
            <a:srgbClr val="5C6670"/>
          </a:solidFill>
          <a:latin typeface="+mn-lt"/>
          <a:ea typeface="+mn-ea"/>
          <a:cs typeface="+mn-cs"/>
          <a:sym typeface="Trebuchet MS" pitchFamily="-100" charset="0"/>
        </a:defRPr>
      </a:lvl8pPr>
      <a:lvl9pPr marL="1983781" algn="l" defTabSz="422472" rtl="0" fontAlgn="base" hangingPunct="0">
        <a:spcBef>
          <a:spcPts val="3037"/>
        </a:spcBef>
        <a:spcAft>
          <a:spcPct val="0"/>
        </a:spcAft>
        <a:defRPr sz="2200">
          <a:solidFill>
            <a:srgbClr val="5C6670"/>
          </a:solidFill>
          <a:latin typeface="+mn-lt"/>
          <a:ea typeface="+mn-ea"/>
          <a:cs typeface="+mn-cs"/>
          <a:sym typeface="Trebuchet MS" pitchFamily="-100" charset="0"/>
        </a:defRPr>
      </a:lvl9pPr>
    </p:bodyStyle>
    <p:otherStyle>
      <a:defPPr>
        <a:defRPr lang="en-US"/>
      </a:defPPr>
      <a:lvl1pPr marL="0" algn="l" defTabSz="330630" rtl="0" eaLnBrk="1" latinLnBrk="0" hangingPunct="1">
        <a:defRPr sz="1300" kern="1200">
          <a:solidFill>
            <a:schemeClr val="tx1"/>
          </a:solidFill>
          <a:latin typeface="+mn-lt"/>
          <a:ea typeface="+mn-ea"/>
          <a:cs typeface="+mn-cs"/>
        </a:defRPr>
      </a:lvl1pPr>
      <a:lvl2pPr marL="330630" algn="l" defTabSz="330630" rtl="0" eaLnBrk="1" latinLnBrk="0" hangingPunct="1">
        <a:defRPr sz="1300" kern="1200">
          <a:solidFill>
            <a:schemeClr val="tx1"/>
          </a:solidFill>
          <a:latin typeface="+mn-lt"/>
          <a:ea typeface="+mn-ea"/>
          <a:cs typeface="+mn-cs"/>
        </a:defRPr>
      </a:lvl2pPr>
      <a:lvl3pPr marL="661261" algn="l" defTabSz="330630" rtl="0" eaLnBrk="1" latinLnBrk="0" hangingPunct="1">
        <a:defRPr sz="1300" kern="1200">
          <a:solidFill>
            <a:schemeClr val="tx1"/>
          </a:solidFill>
          <a:latin typeface="+mn-lt"/>
          <a:ea typeface="+mn-ea"/>
          <a:cs typeface="+mn-cs"/>
        </a:defRPr>
      </a:lvl3pPr>
      <a:lvl4pPr marL="991890" algn="l" defTabSz="330630" rtl="0" eaLnBrk="1" latinLnBrk="0" hangingPunct="1">
        <a:defRPr sz="1300" kern="1200">
          <a:solidFill>
            <a:schemeClr val="tx1"/>
          </a:solidFill>
          <a:latin typeface="+mn-lt"/>
          <a:ea typeface="+mn-ea"/>
          <a:cs typeface="+mn-cs"/>
        </a:defRPr>
      </a:lvl4pPr>
      <a:lvl5pPr marL="1322520" algn="l" defTabSz="330630" rtl="0" eaLnBrk="1" latinLnBrk="0" hangingPunct="1">
        <a:defRPr sz="1300" kern="1200">
          <a:solidFill>
            <a:schemeClr val="tx1"/>
          </a:solidFill>
          <a:latin typeface="+mn-lt"/>
          <a:ea typeface="+mn-ea"/>
          <a:cs typeface="+mn-cs"/>
        </a:defRPr>
      </a:lvl5pPr>
      <a:lvl6pPr marL="1653151" algn="l" defTabSz="330630" rtl="0" eaLnBrk="1" latinLnBrk="0" hangingPunct="1">
        <a:defRPr sz="1300" kern="1200">
          <a:solidFill>
            <a:schemeClr val="tx1"/>
          </a:solidFill>
          <a:latin typeface="+mn-lt"/>
          <a:ea typeface="+mn-ea"/>
          <a:cs typeface="+mn-cs"/>
        </a:defRPr>
      </a:lvl6pPr>
      <a:lvl7pPr marL="1983781" algn="l" defTabSz="330630" rtl="0" eaLnBrk="1" latinLnBrk="0" hangingPunct="1">
        <a:defRPr sz="1300" kern="1200">
          <a:solidFill>
            <a:schemeClr val="tx1"/>
          </a:solidFill>
          <a:latin typeface="+mn-lt"/>
          <a:ea typeface="+mn-ea"/>
          <a:cs typeface="+mn-cs"/>
        </a:defRPr>
      </a:lvl7pPr>
      <a:lvl8pPr marL="2314411" algn="l" defTabSz="330630" rtl="0" eaLnBrk="1" latinLnBrk="0" hangingPunct="1">
        <a:defRPr sz="1300" kern="1200">
          <a:solidFill>
            <a:schemeClr val="tx1"/>
          </a:solidFill>
          <a:latin typeface="+mn-lt"/>
          <a:ea typeface="+mn-ea"/>
          <a:cs typeface="+mn-cs"/>
        </a:defRPr>
      </a:lvl8pPr>
      <a:lvl9pPr marL="2645041" algn="l" defTabSz="33063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131" y="2243426"/>
            <a:ext cx="8561387" cy="2927062"/>
          </a:xfrm>
        </p:spPr>
        <p:txBody>
          <a:bodyPr>
            <a:normAutofit fontScale="90000"/>
          </a:bodyPr>
          <a:lstStyle/>
          <a:p>
            <a:pPr defTabSz="410730" eaLnBrk="1" hangingPunct="1">
              <a:defRPr/>
            </a:pPr>
            <a:r>
              <a:rPr lang="en-US" sz="4000" dirty="0" smtClean="0">
                <a:sym typeface="Trebuchet MS" pitchFamily="-100" charset="0"/>
              </a:rPr>
              <a:t>Colorado State Government: Performance Management Overview</a:t>
            </a:r>
            <a:br>
              <a:rPr lang="en-US" sz="4000" dirty="0" smtClean="0">
                <a:sym typeface="Trebuchet MS" pitchFamily="-100" charset="0"/>
              </a:rPr>
            </a:br>
            <a:r>
              <a:rPr lang="en-US" sz="4000" dirty="0" smtClean="0">
                <a:sym typeface="Trebuchet MS" pitchFamily="-100" charset="0"/>
              </a:rPr>
              <a:t/>
            </a:r>
            <a:br>
              <a:rPr lang="en-US" sz="4000" dirty="0" smtClean="0">
                <a:sym typeface="Trebuchet MS" pitchFamily="-100" charset="0"/>
              </a:rPr>
            </a:br>
            <a:r>
              <a:rPr lang="en-US" sz="2700" dirty="0" smtClean="0">
                <a:sym typeface="Trebuchet MS" pitchFamily="-100" charset="0"/>
              </a:rPr>
              <a:t>Results Driven Government session for Impact Denver</a:t>
            </a:r>
            <a:br>
              <a:rPr lang="en-US" sz="2700" dirty="0" smtClean="0">
                <a:sym typeface="Trebuchet MS" pitchFamily="-100" charset="0"/>
              </a:rPr>
            </a:br>
            <a:r>
              <a:rPr lang="en-US" sz="4000" dirty="0" smtClean="0">
                <a:sym typeface="Trebuchet MS" pitchFamily="-100" charset="0"/>
              </a:rPr>
              <a:t/>
            </a:r>
            <a:br>
              <a:rPr lang="en-US" sz="4000" dirty="0" smtClean="0">
                <a:sym typeface="Trebuchet MS" pitchFamily="-100" charset="0"/>
              </a:rPr>
            </a:br>
            <a:endParaRPr lang="en-US" sz="2400" u="sng" dirty="0">
              <a:sym typeface="Trebuchet MS" pitchFamily="-100" charset="0"/>
            </a:endParaRPr>
          </a:p>
        </p:txBody>
      </p:sp>
      <p:sp>
        <p:nvSpPr>
          <p:cNvPr id="5123" name="TextBox 3"/>
          <p:cNvSpPr txBox="1">
            <a:spLocks noChangeArrowheads="1"/>
          </p:cNvSpPr>
          <p:nvPr/>
        </p:nvSpPr>
        <p:spPr bwMode="auto">
          <a:xfrm>
            <a:off x="1679575" y="5351724"/>
            <a:ext cx="7600950" cy="338554"/>
          </a:xfrm>
          <a:prstGeom prst="rect">
            <a:avLst/>
          </a:prstGeom>
          <a:noFill/>
          <a:ln w="9525">
            <a:noFill/>
            <a:miter lim="800000"/>
            <a:headEnd/>
            <a:tailEnd/>
          </a:ln>
        </p:spPr>
        <p:txBody>
          <a:bodyPr>
            <a:spAutoFit/>
          </a:bodyPr>
          <a:lstStyle/>
          <a:p>
            <a:pPr algn="r"/>
            <a:r>
              <a:rPr lang="en-US" sz="1600" b="0" dirty="0" smtClean="0">
                <a:latin typeface="+mj-lt"/>
                <a:sym typeface="Trebuchet MS" pitchFamily="-100" charset="0"/>
              </a:rPr>
              <a:t>July 26, 2016</a:t>
            </a:r>
            <a:endParaRPr lang="en-US" sz="1600" b="0" dirty="0">
              <a:latin typeface="+mj-lt"/>
              <a:sym typeface="Trebuchet MS" pitchFamily="-100" charset="0"/>
            </a:endParaRPr>
          </a:p>
        </p:txBody>
      </p:sp>
      <p:sp>
        <p:nvSpPr>
          <p:cNvPr id="4" name="TextBox 3"/>
          <p:cNvSpPr txBox="1"/>
          <p:nvPr/>
        </p:nvSpPr>
        <p:spPr>
          <a:xfrm>
            <a:off x="2827331" y="4708825"/>
            <a:ext cx="6453195" cy="584775"/>
          </a:xfrm>
          <a:prstGeom prst="rect">
            <a:avLst/>
          </a:prstGeom>
          <a:noFill/>
        </p:spPr>
        <p:txBody>
          <a:bodyPr wrap="square" rtlCol="0">
            <a:spAutoFit/>
          </a:bodyPr>
          <a:lstStyle/>
          <a:p>
            <a:pPr algn="r"/>
            <a:r>
              <a:rPr lang="en-US" sz="1600" dirty="0" smtClean="0">
                <a:latin typeface="+mj-lt"/>
                <a:sym typeface="Trebuchet MS" pitchFamily="-100" charset="0"/>
              </a:rPr>
              <a:t>David </a:t>
            </a:r>
            <a:r>
              <a:rPr lang="en-US" sz="1600" dirty="0" err="1" smtClean="0">
                <a:latin typeface="+mj-lt"/>
                <a:sym typeface="Trebuchet MS" pitchFamily="-100" charset="0"/>
              </a:rPr>
              <a:t>Padrino</a:t>
            </a:r>
            <a:r>
              <a:rPr lang="en-US" sz="1600" dirty="0" smtClean="0">
                <a:latin typeface="+mj-lt"/>
                <a:sym typeface="Trebuchet MS" pitchFamily="-100" charset="0"/>
              </a:rPr>
              <a:t>, Chief of Staff to the Lieutenant Governor </a:t>
            </a:r>
          </a:p>
          <a:p>
            <a:pPr algn="r"/>
            <a:r>
              <a:rPr lang="en-US" sz="1600" dirty="0" smtClean="0">
                <a:latin typeface="+mj-lt"/>
                <a:sym typeface="Trebuchet MS" pitchFamily="-100" charset="0"/>
              </a:rPr>
              <a:t>&amp; Deputy Chief Operating Officer</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Behavioral Economics, or:</a:t>
            </a:r>
            <a:br>
              <a:rPr lang="en-US" dirty="0" smtClean="0"/>
            </a:br>
            <a:r>
              <a:rPr lang="en-US" sz="1600" i="1" dirty="0" smtClean="0"/>
              <a:t>How do we make it more likely that </a:t>
            </a:r>
            <a:r>
              <a:rPr lang="en-US" sz="1600" i="1" dirty="0" err="1" smtClean="0"/>
              <a:t>Cap’n</a:t>
            </a:r>
            <a:r>
              <a:rPr lang="en-US" sz="1600" i="1" dirty="0" smtClean="0"/>
              <a:t> Crunch will pay his taxes on time?</a:t>
            </a:r>
            <a:endParaRPr lang="en-US" sz="1600" i="1" dirty="0"/>
          </a:p>
        </p:txBody>
      </p:sp>
      <p:pic>
        <p:nvPicPr>
          <p:cNvPr id="2050" name="Picture 2"/>
          <p:cNvPicPr>
            <a:picLocks noChangeAspect="1" noChangeArrowheads="1"/>
          </p:cNvPicPr>
          <p:nvPr/>
        </p:nvPicPr>
        <p:blipFill>
          <a:blip r:embed="rId3" cstate="print"/>
          <a:srcRect l="21730" t="15750" r="21106" b="11625"/>
          <a:stretch>
            <a:fillRect/>
          </a:stretch>
        </p:blipFill>
        <p:spPr bwMode="auto">
          <a:xfrm>
            <a:off x="1413665" y="1175243"/>
            <a:ext cx="6773870" cy="4838479"/>
          </a:xfrm>
          <a:prstGeom prst="rect">
            <a:avLst/>
          </a:prstGeom>
          <a:noFill/>
          <a:ln w="9525">
            <a:solidFill>
              <a:srgbClr val="0070C0"/>
            </a:solidFill>
            <a:miter lim="800000"/>
            <a:headEnd/>
            <a:tailEnd/>
          </a:ln>
        </p:spPr>
      </p:pic>
    </p:spTree>
  </p:cSld>
  <p:clrMapOvr>
    <a:masterClrMapping/>
  </p:clrMapOvr>
  <p:transition advTm="1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which do you prefer?</a:t>
            </a:r>
            <a:endParaRPr lang="en-US" dirty="0"/>
          </a:p>
        </p:txBody>
      </p:sp>
      <p:pic>
        <p:nvPicPr>
          <p:cNvPr id="3074" name="Picture 2"/>
          <p:cNvPicPr>
            <a:picLocks noChangeAspect="1" noChangeArrowheads="1"/>
          </p:cNvPicPr>
          <p:nvPr/>
        </p:nvPicPr>
        <p:blipFill>
          <a:blip r:embed="rId3" cstate="print"/>
          <a:srcRect l="39661" t="23653" r="44084" b="60996"/>
          <a:stretch>
            <a:fillRect/>
          </a:stretch>
        </p:blipFill>
        <p:spPr bwMode="auto">
          <a:xfrm>
            <a:off x="1921195" y="1895302"/>
            <a:ext cx="5771130" cy="3064317"/>
          </a:xfrm>
          <a:prstGeom prst="rect">
            <a:avLst/>
          </a:prstGeom>
          <a:noFill/>
          <a:ln w="9525">
            <a:solidFill>
              <a:srgbClr val="0070C0"/>
            </a:solidFill>
            <a:miter lim="800000"/>
            <a:headEnd/>
            <a:tailEnd/>
          </a:ln>
        </p:spPr>
      </p:pic>
      <p:sp>
        <p:nvSpPr>
          <p:cNvPr id="5" name="TextBox 4"/>
          <p:cNvSpPr txBox="1"/>
          <p:nvPr/>
        </p:nvSpPr>
        <p:spPr>
          <a:xfrm>
            <a:off x="519193" y="5838952"/>
            <a:ext cx="2765501" cy="246221"/>
          </a:xfrm>
          <a:prstGeom prst="rect">
            <a:avLst/>
          </a:prstGeom>
          <a:noFill/>
        </p:spPr>
        <p:txBody>
          <a:bodyPr wrap="none" rtlCol="0">
            <a:spAutoFit/>
          </a:bodyPr>
          <a:lstStyle/>
          <a:p>
            <a:r>
              <a:rPr lang="en-US" sz="1000" dirty="0" smtClean="0">
                <a:latin typeface="Trebuchet MS" pitchFamily="34" charset="0"/>
              </a:rPr>
              <a:t>Source: </a:t>
            </a:r>
            <a:r>
              <a:rPr lang="en-US" sz="1000" dirty="0" err="1" smtClean="0">
                <a:latin typeface="Trebuchet MS" pitchFamily="34" charset="0"/>
              </a:rPr>
              <a:t>Kahneman</a:t>
            </a:r>
            <a:r>
              <a:rPr lang="en-US" sz="1000" dirty="0" smtClean="0">
                <a:latin typeface="Trebuchet MS" pitchFamily="34" charset="0"/>
              </a:rPr>
              <a:t>, Thinking Fast and Slow</a:t>
            </a:r>
            <a:endParaRPr lang="en-US" sz="1000" dirty="0">
              <a:latin typeface="Trebuchet MS" pitchFamily="34" charset="0"/>
            </a:endParaRPr>
          </a:p>
        </p:txBody>
      </p:sp>
    </p:spTree>
  </p:cSld>
  <p:clrMapOvr>
    <a:masterClrMapping/>
  </p:clrMapOvr>
  <p:transition advTm="1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that’s a big number</a:t>
            </a:r>
            <a:endParaRPr lang="en-US" dirty="0"/>
          </a:p>
        </p:txBody>
      </p:sp>
      <p:sp>
        <p:nvSpPr>
          <p:cNvPr id="3" name="Content Placeholder 2"/>
          <p:cNvSpPr>
            <a:spLocks noGrp="1"/>
          </p:cNvSpPr>
          <p:nvPr>
            <p:ph idx="1"/>
          </p:nvPr>
        </p:nvSpPr>
        <p:spPr>
          <a:xfrm>
            <a:off x="457201" y="1213669"/>
            <a:ext cx="8686800" cy="4440902"/>
          </a:xfrm>
        </p:spPr>
        <p:txBody>
          <a:bodyPr/>
          <a:lstStyle/>
          <a:p>
            <a:pPr algn="ctr"/>
            <a:r>
              <a:rPr lang="en-US" sz="30000" dirty="0" smtClean="0"/>
              <a:t>5%</a:t>
            </a:r>
            <a:endParaRPr lang="en-US" sz="30000" dirty="0"/>
          </a:p>
        </p:txBody>
      </p:sp>
    </p:spTree>
  </p:cSld>
  <p:clrMapOvr>
    <a:masterClrMapping/>
  </p:clrMapOvr>
  <p:transition advTm="1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Results First, or:</a:t>
            </a:r>
            <a:br>
              <a:rPr lang="en-US" dirty="0" smtClean="0"/>
            </a:br>
            <a:r>
              <a:rPr lang="en-US" sz="1600" i="1" dirty="0" smtClean="0"/>
              <a:t>What if tested whether or not our programs deliver real ROI?</a:t>
            </a:r>
            <a:endParaRPr lang="en-US" sz="1600" i="1" dirty="0"/>
          </a:p>
        </p:txBody>
      </p:sp>
      <p:sp>
        <p:nvSpPr>
          <p:cNvPr id="16" name="Rectangle 15"/>
          <p:cNvSpPr/>
          <p:nvPr/>
        </p:nvSpPr>
        <p:spPr bwMode="auto">
          <a:xfrm>
            <a:off x="147241" y="2895800"/>
            <a:ext cx="2580430" cy="1062530"/>
          </a:xfrm>
          <a:prstGeom prst="rect">
            <a:avLst/>
          </a:prstGeom>
          <a:solidFill>
            <a:srgbClr val="0070C0"/>
          </a:solidFill>
          <a:ln w="9525" cap="flat" cmpd="sng" algn="ctr">
            <a:solidFill>
              <a:schemeClr val="bg2"/>
            </a:solidFill>
            <a:prstDash val="solid"/>
            <a:round/>
            <a:headEnd type="none" w="lg" len="lg"/>
            <a:tailEnd type="none" w="lg" len="lg"/>
          </a:ln>
          <a:effectLst/>
        </p:spPr>
        <p:txBody>
          <a:bodyPr vert="horz" wrap="squar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Trebuchet MS" pitchFamily="34" charset="0"/>
              </a:rPr>
              <a:t>Program Inventories</a:t>
            </a:r>
          </a:p>
        </p:txBody>
      </p:sp>
      <p:sp>
        <p:nvSpPr>
          <p:cNvPr id="17" name="Oval 16"/>
          <p:cNvSpPr/>
          <p:nvPr/>
        </p:nvSpPr>
        <p:spPr bwMode="auto">
          <a:xfrm>
            <a:off x="2893940" y="3198465"/>
            <a:ext cx="457200" cy="457200"/>
          </a:xfrm>
          <a:prstGeom prst="ellipse">
            <a:avLst/>
          </a:prstGeom>
          <a:solidFill>
            <a:srgbClr val="00882B"/>
          </a:solidFill>
          <a:ln w="9525" cap="flat" cmpd="sng" algn="ctr">
            <a:solidFill>
              <a:schemeClr val="bg2"/>
            </a:solidFill>
            <a:prstDash val="solid"/>
            <a:round/>
            <a:headEnd type="none" w="lg" len="lg"/>
            <a:tailEnd type="none" w="lg" len="lg"/>
          </a:ln>
          <a:effec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smtClean="0">
                <a:solidFill>
                  <a:srgbClr val="FFFFFF"/>
                </a:solidFill>
                <a:latin typeface="Trebuchet MS" pitchFamily="34" charset="0"/>
              </a:rPr>
              <a:t>+</a:t>
            </a:r>
            <a:endParaRPr kumimoji="0" lang="en-US" sz="1800" b="1" i="0" u="none" strike="noStrike" cap="none" normalizeH="0" baseline="0" dirty="0" smtClean="0">
              <a:ln>
                <a:noFill/>
              </a:ln>
              <a:solidFill>
                <a:srgbClr val="FFFFFF"/>
              </a:solidFill>
              <a:effectLst/>
              <a:latin typeface="Trebuchet MS" pitchFamily="34" charset="0"/>
            </a:endParaRPr>
          </a:p>
        </p:txBody>
      </p:sp>
      <p:sp>
        <p:nvSpPr>
          <p:cNvPr id="20" name="Rectangle 19"/>
          <p:cNvSpPr/>
          <p:nvPr/>
        </p:nvSpPr>
        <p:spPr bwMode="auto">
          <a:xfrm>
            <a:off x="3517409" y="2895800"/>
            <a:ext cx="2580430" cy="1062530"/>
          </a:xfrm>
          <a:prstGeom prst="rect">
            <a:avLst/>
          </a:prstGeom>
          <a:solidFill>
            <a:srgbClr val="0070C0"/>
          </a:solidFill>
          <a:ln w="9525" cap="flat" cmpd="sng" algn="ctr">
            <a:solidFill>
              <a:schemeClr val="bg2"/>
            </a:solidFill>
            <a:prstDash val="solid"/>
            <a:round/>
            <a:headEnd type="none" w="lg" len="lg"/>
            <a:tailEnd type="none" w="lg" len="lg"/>
          </a:ln>
          <a:effectLst/>
        </p:spPr>
        <p:txBody>
          <a:bodyPr vert="horz" wrap="squar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Trebuchet MS" pitchFamily="34" charset="0"/>
              </a:rPr>
              <a:t>Benefit Cost Model</a:t>
            </a:r>
          </a:p>
        </p:txBody>
      </p:sp>
      <p:sp>
        <p:nvSpPr>
          <p:cNvPr id="21" name="Oval 20"/>
          <p:cNvSpPr/>
          <p:nvPr/>
        </p:nvSpPr>
        <p:spPr bwMode="auto">
          <a:xfrm>
            <a:off x="6264108" y="3198465"/>
            <a:ext cx="457200" cy="457200"/>
          </a:xfrm>
          <a:prstGeom prst="ellipse">
            <a:avLst/>
          </a:prstGeom>
          <a:solidFill>
            <a:srgbClr val="00882B"/>
          </a:solidFill>
          <a:ln w="9525" cap="flat" cmpd="sng" algn="ctr">
            <a:solidFill>
              <a:schemeClr val="bg2"/>
            </a:solidFill>
            <a:prstDash val="solid"/>
            <a:round/>
            <a:headEnd type="none" w="lg" len="lg"/>
            <a:tailEnd type="none" w="lg" len="lg"/>
          </a:ln>
          <a:effec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smtClean="0">
                <a:solidFill>
                  <a:srgbClr val="FFFFFF"/>
                </a:solidFill>
                <a:latin typeface="Trebuchet MS" pitchFamily="34" charset="0"/>
              </a:rPr>
              <a:t>=</a:t>
            </a:r>
            <a:endParaRPr kumimoji="0" lang="en-US" sz="1800" b="1" i="0" u="none" strike="noStrike" cap="none" normalizeH="0" baseline="0" dirty="0" smtClean="0">
              <a:ln>
                <a:noFill/>
              </a:ln>
              <a:solidFill>
                <a:srgbClr val="FFFFFF"/>
              </a:solidFill>
              <a:effectLst/>
              <a:latin typeface="Trebuchet MS" pitchFamily="34" charset="0"/>
            </a:endParaRPr>
          </a:p>
        </p:txBody>
      </p:sp>
      <p:sp>
        <p:nvSpPr>
          <p:cNvPr id="22" name="Rectangle 21"/>
          <p:cNvSpPr/>
          <p:nvPr/>
        </p:nvSpPr>
        <p:spPr bwMode="auto">
          <a:xfrm>
            <a:off x="6887578" y="2895800"/>
            <a:ext cx="2580430" cy="1062530"/>
          </a:xfrm>
          <a:prstGeom prst="rect">
            <a:avLst/>
          </a:prstGeom>
          <a:solidFill>
            <a:srgbClr val="0070C0"/>
          </a:solidFill>
          <a:ln w="9525" cap="flat" cmpd="sng" algn="ctr">
            <a:solidFill>
              <a:schemeClr val="bg2"/>
            </a:solidFill>
            <a:prstDash val="solid"/>
            <a:round/>
            <a:headEnd type="none" w="lg" len="lg"/>
            <a:tailEnd type="none" w="lg" len="lg"/>
          </a:ln>
          <a:effectLst/>
        </p:spPr>
        <p:txBody>
          <a:bodyPr vert="horz" wrap="squar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Trebuchet MS" pitchFamily="34" charset="0"/>
              </a:rPr>
              <a:t>ROI</a:t>
            </a:r>
          </a:p>
        </p:txBody>
      </p:sp>
    </p:spTree>
  </p:cSld>
  <p:clrMapOvr>
    <a:masterClrMapping/>
  </p:clrMapOvr>
  <p:transition advTm="1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found (I)</a:t>
            </a:r>
            <a:endParaRPr lang="en-US" sz="1600" i="1" dirty="0"/>
          </a:p>
        </p:txBody>
      </p:sp>
      <p:sp>
        <p:nvSpPr>
          <p:cNvPr id="13" name="Content Placeholder 2"/>
          <p:cNvSpPr txBox="1">
            <a:spLocks/>
          </p:cNvSpPr>
          <p:nvPr/>
        </p:nvSpPr>
        <p:spPr bwMode="auto">
          <a:xfrm>
            <a:off x="457201" y="1562174"/>
            <a:ext cx="8686799" cy="4573883"/>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000" kern="0" dirty="0" smtClean="0">
                <a:latin typeface="Trebuchet MS" pitchFamily="34" charset="0"/>
                <a:cs typeface="+mn-cs"/>
              </a:rPr>
              <a:t>Adult Criminal Justice programs</a:t>
            </a:r>
            <a:endParaRPr kumimoji="0" lang="en-US" sz="2000" b="1" i="0" u="none" strike="noStrike" kern="0" cap="none" spc="0" normalizeH="0" baseline="0" noProof="0" dirty="0" smtClean="0">
              <a:ln>
                <a:noFill/>
              </a:ln>
              <a:solidFill>
                <a:schemeClr val="tx1"/>
              </a:solidFill>
              <a:effectLst/>
              <a:uLnTx/>
              <a:uFillTx/>
              <a:latin typeface="Trebuchet MS" pitchFamily="34" charset="0"/>
              <a:ea typeface="+mn-ea"/>
              <a:cs typeface="+mn-cs"/>
            </a:endParaRPr>
          </a:p>
          <a:p>
            <a:pPr lvl="1" indent="-228600" eaLnBrk="0" hangingPunct="0">
              <a:spcBef>
                <a:spcPct val="20000"/>
              </a:spcBef>
              <a:buClr>
                <a:schemeClr val="tx2"/>
              </a:buClr>
              <a:buFont typeface="Arial" pitchFamily="34" charset="0"/>
              <a:buChar char="•"/>
            </a:pPr>
            <a:r>
              <a:rPr lang="en-US" sz="2000" b="0" kern="0" dirty="0" smtClean="0">
                <a:latin typeface="Trebuchet MS" pitchFamily="34" charset="0"/>
                <a:cs typeface="+mn-cs"/>
              </a:rPr>
              <a:t>21 assessed: Prison, Parole, Community Corrections, other Community Treatment</a:t>
            </a:r>
          </a:p>
          <a:p>
            <a:pPr lvl="2" indent="-228600" eaLnBrk="0" hangingPunct="0">
              <a:spcBef>
                <a:spcPct val="20000"/>
              </a:spcBef>
              <a:buClr>
                <a:schemeClr val="tx2"/>
              </a:buClr>
              <a:buFont typeface="Trebuchet MS" pitchFamily="34" charset="0"/>
              <a:buChar char="−"/>
            </a:pPr>
            <a:r>
              <a:rPr lang="en-US" sz="2000" b="0" kern="0" dirty="0" smtClean="0">
                <a:latin typeface="Trebuchet MS" pitchFamily="34" charset="0"/>
                <a:cs typeface="+mn-cs"/>
              </a:rPr>
              <a:t>13 with + ROI; 8 with – ROI</a:t>
            </a:r>
          </a:p>
          <a:p>
            <a:pPr lvl="2" indent="-228600" eaLnBrk="0" hangingPunct="0">
              <a:spcBef>
                <a:spcPct val="20000"/>
              </a:spcBef>
              <a:buClr>
                <a:schemeClr val="tx2"/>
              </a:buClr>
              <a:buFont typeface="Trebuchet MS" pitchFamily="34" charset="0"/>
              <a:buChar char="−"/>
            </a:pPr>
            <a:endParaRPr lang="en-US" sz="2000" b="0" kern="0" dirty="0" smtClean="0">
              <a:latin typeface="Trebuchet MS" pitchFamily="34" charset="0"/>
              <a:cs typeface="+mn-cs"/>
            </a:endParaRPr>
          </a:p>
          <a:p>
            <a:pPr indent="-228600" eaLnBrk="0" hangingPunct="0">
              <a:spcBef>
                <a:spcPct val="20000"/>
              </a:spcBef>
              <a:buClr>
                <a:schemeClr val="tx2"/>
              </a:buClr>
            </a:pPr>
            <a:r>
              <a:rPr lang="en-US" sz="2000" kern="0" dirty="0" smtClean="0">
                <a:latin typeface="Trebuchet MS" pitchFamily="34" charset="0"/>
                <a:cs typeface="+mn-cs"/>
              </a:rPr>
              <a:t>Juvenile Justice programs</a:t>
            </a:r>
          </a:p>
          <a:p>
            <a:pPr lvl="1" indent="-228600" eaLnBrk="0" hangingPunct="0">
              <a:spcBef>
                <a:spcPct val="20000"/>
              </a:spcBef>
              <a:buClr>
                <a:schemeClr val="tx2"/>
              </a:buClr>
              <a:buFont typeface="Arial" pitchFamily="34" charset="0"/>
              <a:buChar char="•"/>
            </a:pPr>
            <a:r>
              <a:rPr lang="en-US" sz="2000" b="0" kern="0" dirty="0" smtClean="0">
                <a:latin typeface="Trebuchet MS" pitchFamily="34" charset="0"/>
              </a:rPr>
              <a:t>8 assessed: DYC Facilities and Parole</a:t>
            </a:r>
          </a:p>
          <a:p>
            <a:pPr lvl="2" indent="-228600" eaLnBrk="0" hangingPunct="0">
              <a:spcBef>
                <a:spcPct val="20000"/>
              </a:spcBef>
              <a:buClr>
                <a:schemeClr val="tx2"/>
              </a:buClr>
              <a:buFont typeface="Trebuchet MS" pitchFamily="34" charset="0"/>
              <a:buChar char="−"/>
            </a:pPr>
            <a:r>
              <a:rPr lang="en-US" sz="2000" b="0" kern="0" dirty="0" smtClean="0">
                <a:latin typeface="Trebuchet MS" pitchFamily="34" charset="0"/>
              </a:rPr>
              <a:t>7 with + ROI; 1 with – ROI</a:t>
            </a:r>
          </a:p>
          <a:p>
            <a:pPr lvl="2" indent="-228600" eaLnBrk="0" hangingPunct="0">
              <a:spcBef>
                <a:spcPct val="20000"/>
              </a:spcBef>
              <a:buClr>
                <a:schemeClr val="tx2"/>
              </a:buClr>
              <a:buFont typeface="Trebuchet MS" pitchFamily="34" charset="0"/>
              <a:buChar char="−"/>
            </a:pPr>
            <a:endParaRPr lang="en-US" sz="2000" b="0" kern="0" dirty="0" smtClean="0">
              <a:latin typeface="Trebuchet MS" pitchFamily="34" charset="0"/>
              <a:cs typeface="+mn-cs"/>
            </a:endParaRPr>
          </a:p>
          <a:p>
            <a:pPr indent="-228600" eaLnBrk="0" hangingPunct="0">
              <a:spcBef>
                <a:spcPct val="20000"/>
              </a:spcBef>
              <a:buClr>
                <a:schemeClr val="tx2"/>
              </a:buClr>
            </a:pPr>
            <a:r>
              <a:rPr lang="en-US" sz="2000" kern="0" dirty="0" smtClean="0">
                <a:latin typeface="Trebuchet MS" pitchFamily="34" charset="0"/>
              </a:rPr>
              <a:t>Child Welfare programs</a:t>
            </a:r>
          </a:p>
          <a:p>
            <a:pPr lvl="1" indent="-228600" eaLnBrk="0" hangingPunct="0">
              <a:spcBef>
                <a:spcPct val="20000"/>
              </a:spcBef>
              <a:buClr>
                <a:schemeClr val="tx2"/>
              </a:buClr>
              <a:buFont typeface="Arial" pitchFamily="34" charset="0"/>
              <a:buChar char="•"/>
            </a:pPr>
            <a:r>
              <a:rPr lang="en-US" sz="2000" b="0" kern="0" dirty="0" smtClean="0">
                <a:latin typeface="Trebuchet MS" pitchFamily="34" charset="0"/>
              </a:rPr>
              <a:t>4 assessed, all with + ROI</a:t>
            </a:r>
          </a:p>
          <a:p>
            <a:pPr lvl="2" indent="-228600" eaLnBrk="0" hangingPunct="0">
              <a:spcBef>
                <a:spcPct val="20000"/>
              </a:spcBef>
              <a:buClr>
                <a:schemeClr val="tx2"/>
              </a:buClr>
              <a:buFont typeface="Trebuchet MS" pitchFamily="34" charset="0"/>
              <a:buChar char="−"/>
            </a:pPr>
            <a:endParaRPr lang="en-US" sz="2000" b="0" kern="0" dirty="0" smtClean="0">
              <a:latin typeface="Trebuchet MS" pitchFamily="34" charset="0"/>
              <a:cs typeface="+mn-cs"/>
            </a:endParaRPr>
          </a:p>
        </p:txBody>
      </p:sp>
    </p:spTree>
  </p:cSld>
  <p:clrMapOvr>
    <a:masterClrMapping/>
  </p:clrMapOvr>
  <p:transition advTm="1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found (II)</a:t>
            </a:r>
            <a:endParaRPr lang="en-US" sz="1600" i="1" dirty="0"/>
          </a:p>
        </p:txBody>
      </p:sp>
      <p:sp>
        <p:nvSpPr>
          <p:cNvPr id="13" name="Content Placeholder 2"/>
          <p:cNvSpPr txBox="1">
            <a:spLocks/>
          </p:cNvSpPr>
          <p:nvPr/>
        </p:nvSpPr>
        <p:spPr bwMode="auto">
          <a:xfrm>
            <a:off x="457201" y="1562174"/>
            <a:ext cx="8686799" cy="4573883"/>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indent="-228600" eaLnBrk="0" hangingPunct="0">
              <a:spcBef>
                <a:spcPct val="20000"/>
              </a:spcBef>
              <a:buClr>
                <a:schemeClr val="tx2"/>
              </a:buClr>
            </a:pPr>
            <a:r>
              <a:rPr lang="en-US" sz="2000" kern="0" dirty="0" smtClean="0">
                <a:latin typeface="Trebuchet MS" pitchFamily="34" charset="0"/>
              </a:rPr>
              <a:t>Additional </a:t>
            </a:r>
            <a:r>
              <a:rPr lang="en-US" sz="2000" kern="0" dirty="0" err="1" smtClean="0">
                <a:latin typeface="Trebuchet MS" pitchFamily="34" charset="0"/>
              </a:rPr>
              <a:t>learnings</a:t>
            </a:r>
            <a:endParaRPr lang="en-US" sz="2000" kern="0" dirty="0" smtClean="0">
              <a:latin typeface="Trebuchet MS" pitchFamily="34" charset="0"/>
            </a:endParaRPr>
          </a:p>
          <a:p>
            <a:pPr lvl="1" indent="-228600" eaLnBrk="0" hangingPunct="0">
              <a:spcBef>
                <a:spcPct val="20000"/>
              </a:spcBef>
              <a:buClr>
                <a:schemeClr val="tx2"/>
              </a:buClr>
              <a:buFont typeface="Arial" pitchFamily="34" charset="0"/>
              <a:buChar char="•"/>
            </a:pPr>
            <a:r>
              <a:rPr lang="en-US" sz="2000" b="0" kern="0" dirty="0" smtClean="0">
                <a:latin typeface="Trebuchet MS" pitchFamily="34" charset="0"/>
              </a:rPr>
              <a:t>Limitations in identifying data on state-funded programs</a:t>
            </a:r>
          </a:p>
          <a:p>
            <a:pPr lvl="1" indent="-228600" eaLnBrk="0" hangingPunct="0">
              <a:spcBef>
                <a:spcPct val="20000"/>
              </a:spcBef>
              <a:buClr>
                <a:schemeClr val="tx2"/>
              </a:buClr>
              <a:buFont typeface="Arial" pitchFamily="34" charset="0"/>
              <a:buChar char="•"/>
            </a:pPr>
            <a:r>
              <a:rPr lang="en-US" sz="2000" b="0" kern="0" dirty="0" smtClean="0">
                <a:latin typeface="Trebuchet MS" pitchFamily="34" charset="0"/>
              </a:rPr>
              <a:t>Limited to no research available on effectiveness</a:t>
            </a:r>
          </a:p>
          <a:p>
            <a:pPr lvl="1" indent="-228600" eaLnBrk="0" hangingPunct="0">
              <a:spcBef>
                <a:spcPct val="20000"/>
              </a:spcBef>
              <a:buClr>
                <a:schemeClr val="tx2"/>
              </a:buClr>
              <a:buFont typeface="Arial" pitchFamily="34" charset="0"/>
              <a:buChar char="•"/>
            </a:pPr>
            <a:r>
              <a:rPr lang="en-US" sz="2000" b="0" kern="0" dirty="0" smtClean="0">
                <a:latin typeface="Trebuchet MS" pitchFamily="34" charset="0"/>
              </a:rPr>
              <a:t>Although certain programs are evidence-based, issues with fidelity remain</a:t>
            </a:r>
          </a:p>
        </p:txBody>
      </p:sp>
    </p:spTree>
  </p:cSld>
  <p:clrMapOvr>
    <a:masterClrMapping/>
  </p:clrMapOvr>
  <p:transition advTm="1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Performance Management Academy, or:</a:t>
            </a:r>
            <a:br>
              <a:rPr lang="en-US" dirty="0" smtClean="0"/>
            </a:br>
            <a:r>
              <a:rPr lang="en-US" sz="1600" i="1" dirty="0" smtClean="0"/>
              <a:t>Wouldn’t it be great to give people the skills to drive the change we want to see?</a:t>
            </a:r>
            <a:endParaRPr lang="en-US" sz="1600" i="1" dirty="0"/>
          </a:p>
        </p:txBody>
      </p:sp>
      <p:pic>
        <p:nvPicPr>
          <p:cNvPr id="23" name="Picture 2" descr="C:\Users\wilsonl\Dropbox (SoCOoSPaB)\#Y-Staff Folders\Laura Wilson\Performance Planning\OIT March workshop 1.JPG"/>
          <p:cNvPicPr>
            <a:picLocks noGrp="1" noChangeAspect="1" noChangeArrowheads="1"/>
          </p:cNvPicPr>
          <p:nvPr>
            <p:ph idx="1"/>
          </p:nvPr>
        </p:nvPicPr>
        <p:blipFill>
          <a:blip r:embed="rId3" cstate="print"/>
          <a:srcRect/>
          <a:stretch>
            <a:fillRect/>
          </a:stretch>
        </p:blipFill>
        <p:spPr bwMode="auto">
          <a:xfrm>
            <a:off x="1847796" y="1681413"/>
            <a:ext cx="5905608" cy="4218290"/>
          </a:xfrm>
          <a:prstGeom prst="rect">
            <a:avLst/>
          </a:prstGeom>
          <a:noFill/>
        </p:spPr>
      </p:pic>
    </p:spTree>
  </p:cSld>
  <p:clrMapOvr>
    <a:masterClrMapping/>
  </p:clrMapOvr>
  <p:transition advTm="1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working?</a:t>
            </a:r>
            <a:endParaRPr lang="en-US" sz="1600" b="0" dirty="0"/>
          </a:p>
        </p:txBody>
      </p:sp>
      <p:graphicFrame>
        <p:nvGraphicFramePr>
          <p:cNvPr id="14" name="Chart 13"/>
          <p:cNvGraphicFramePr/>
          <p:nvPr/>
        </p:nvGraphicFramePr>
        <p:xfrm>
          <a:off x="1600200" y="1455730"/>
          <a:ext cx="6400800" cy="357560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619891" y="5966489"/>
            <a:ext cx="3169457" cy="246221"/>
          </a:xfrm>
          <a:prstGeom prst="rect">
            <a:avLst/>
          </a:prstGeom>
          <a:noFill/>
        </p:spPr>
        <p:txBody>
          <a:bodyPr wrap="none" rtlCol="0">
            <a:spAutoFit/>
          </a:bodyPr>
          <a:lstStyle/>
          <a:p>
            <a:r>
              <a:rPr lang="en-US" sz="1000" dirty="0" smtClean="0">
                <a:latin typeface="Trebuchet MS" pitchFamily="34" charset="0"/>
              </a:rPr>
              <a:t>Source: Academy attendee survey 2015 and 2016</a:t>
            </a:r>
            <a:endParaRPr lang="en-US" sz="1000" dirty="0">
              <a:latin typeface="Trebuchet MS" pitchFamily="34" charset="0"/>
            </a:endParaRPr>
          </a:p>
        </p:txBody>
      </p:sp>
      <p:sp>
        <p:nvSpPr>
          <p:cNvPr id="7" name="Rectangle 6"/>
          <p:cNvSpPr/>
          <p:nvPr/>
        </p:nvSpPr>
        <p:spPr>
          <a:xfrm>
            <a:off x="662755" y="4880838"/>
            <a:ext cx="8279039" cy="1015663"/>
          </a:xfrm>
          <a:prstGeom prst="rect">
            <a:avLst/>
          </a:prstGeom>
        </p:spPr>
        <p:txBody>
          <a:bodyPr wrap="square">
            <a:spAutoFit/>
          </a:bodyPr>
          <a:lstStyle/>
          <a:p>
            <a:r>
              <a:rPr lang="en-US" sz="1200" dirty="0" smtClean="0">
                <a:latin typeface="Trebuchet MS" pitchFamily="34" charset="0"/>
              </a:rPr>
              <a:t>“I’ve been in state government for over 20 years, and the Performance Management Academy is the best professional development opportunity I’ve ever gotten.  I am really inspired by your focus on the customer and on results.” his is the best professional development experience I’ve ever had.  Thank you.” </a:t>
            </a:r>
          </a:p>
          <a:p>
            <a:endParaRPr lang="en-US" sz="1200" dirty="0" smtClean="0">
              <a:latin typeface="Trebuchet MS" pitchFamily="34" charset="0"/>
            </a:endParaRPr>
          </a:p>
          <a:p>
            <a:pPr lvl="1"/>
            <a:r>
              <a:rPr lang="en-US" sz="1200" dirty="0" smtClean="0">
                <a:latin typeface="Trebuchet MS" pitchFamily="34" charset="0"/>
              </a:rPr>
              <a:t>-  </a:t>
            </a:r>
            <a:r>
              <a:rPr lang="en-US" sz="1200" i="1" dirty="0" smtClean="0">
                <a:latin typeface="Trebuchet MS" pitchFamily="34" charset="0"/>
              </a:rPr>
              <a:t>2016 Academy attendee, CFO for department  with multi billion budget</a:t>
            </a:r>
            <a:endParaRPr lang="en-US" sz="1200" i="1" dirty="0">
              <a:latin typeface="Trebuchet MS" pitchFamily="34" charset="0"/>
            </a:endParaRPr>
          </a:p>
        </p:txBody>
      </p:sp>
    </p:spTree>
  </p:cSld>
  <p:clrMapOvr>
    <a:masterClrMapping/>
  </p:clrMapOvr>
  <p:transition advTm="1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really working?</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1226774" y="1451915"/>
            <a:ext cx="7140695" cy="3964780"/>
          </a:xfrm>
          <a:prstGeom prst="rect">
            <a:avLst/>
          </a:prstGeom>
          <a:solidFill>
            <a:srgbClr val="0070C0"/>
          </a:solidFill>
          <a:ln w="9525" algn="ctr">
            <a:noFill/>
            <a:miter lim="800000"/>
            <a:headEnd/>
            <a:tailEnd/>
          </a:ln>
          <a:effectLst/>
        </p:spPr>
      </p:pic>
      <p:sp>
        <p:nvSpPr>
          <p:cNvPr id="5" name="TextBox 4"/>
          <p:cNvSpPr txBox="1"/>
          <p:nvPr/>
        </p:nvSpPr>
        <p:spPr>
          <a:xfrm>
            <a:off x="619891" y="5966489"/>
            <a:ext cx="3122971" cy="246221"/>
          </a:xfrm>
          <a:prstGeom prst="rect">
            <a:avLst/>
          </a:prstGeom>
          <a:noFill/>
        </p:spPr>
        <p:txBody>
          <a:bodyPr wrap="none" rtlCol="0">
            <a:spAutoFit/>
          </a:bodyPr>
          <a:lstStyle/>
          <a:p>
            <a:r>
              <a:rPr lang="en-US" sz="1000" dirty="0" smtClean="0">
                <a:latin typeface="Trebuchet MS" pitchFamily="34" charset="0"/>
              </a:rPr>
              <a:t>Source: Performance Management Team analysis</a:t>
            </a:r>
            <a:endParaRPr lang="en-US" sz="1000" dirty="0">
              <a:latin typeface="Trebuchet MS" pitchFamily="34" charset="0"/>
            </a:endParaRPr>
          </a:p>
        </p:txBody>
      </p:sp>
    </p:spTree>
  </p:cSld>
  <p:clrMapOvr>
    <a:masterClrMapping/>
  </p:clrMapOvr>
  <p:transition advTm="1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really working on things that matter?</a:t>
            </a:r>
            <a:endParaRPr lang="en-US" sz="1600" b="0" dirty="0"/>
          </a:p>
        </p:txBody>
      </p:sp>
      <p:graphicFrame>
        <p:nvGraphicFramePr>
          <p:cNvPr id="7" name="Table 6"/>
          <p:cNvGraphicFramePr>
            <a:graphicFrameLocks noGrp="1"/>
          </p:cNvGraphicFramePr>
          <p:nvPr/>
        </p:nvGraphicFramePr>
        <p:xfrm>
          <a:off x="764064" y="1683416"/>
          <a:ext cx="8061951" cy="3390937"/>
        </p:xfrm>
        <a:graphic>
          <a:graphicData uri="http://schemas.openxmlformats.org/drawingml/2006/table">
            <a:tbl>
              <a:tblPr firstRow="1" bandRow="1">
                <a:tableStyleId>{5C22544A-7EE6-4342-B048-85BDC9FD1C3A}</a:tableStyleId>
              </a:tblPr>
              <a:tblGrid>
                <a:gridCol w="2254155"/>
                <a:gridCol w="1451949"/>
                <a:gridCol w="1451949"/>
                <a:gridCol w="1451949"/>
                <a:gridCol w="1451949"/>
              </a:tblGrid>
              <a:tr h="451668">
                <a:tc>
                  <a:txBody>
                    <a:bodyPr/>
                    <a:lstStyle/>
                    <a:p>
                      <a:pPr algn="ctr"/>
                      <a:r>
                        <a:rPr lang="en-US" sz="1600" b="1" dirty="0" smtClean="0">
                          <a:latin typeface="Trebuchet MS" pitchFamily="34" charset="0"/>
                        </a:rPr>
                        <a:t>Goal</a:t>
                      </a:r>
                      <a:endParaRPr lang="en-US" sz="1600" b="1" dirty="0">
                        <a:latin typeface="Trebuchet MS" pitchFamily="34" charset="0"/>
                      </a:endParaRPr>
                    </a:p>
                  </a:txBody>
                  <a:tcPr/>
                </a:tc>
                <a:tc>
                  <a:txBody>
                    <a:bodyPr/>
                    <a:lstStyle/>
                    <a:p>
                      <a:pPr algn="ctr"/>
                      <a:r>
                        <a:rPr lang="en-US" sz="1600" b="1" i="1" dirty="0" smtClean="0">
                          <a:latin typeface="Trebuchet MS" pitchFamily="34" charset="0"/>
                        </a:rPr>
                        <a:t>2014 Baseline</a:t>
                      </a:r>
                    </a:p>
                  </a:txBody>
                  <a:tcPr/>
                </a:tc>
                <a:tc>
                  <a:txBody>
                    <a:bodyPr/>
                    <a:lstStyle/>
                    <a:p>
                      <a:pPr algn="ctr"/>
                      <a:r>
                        <a:rPr lang="en-US" sz="1600" b="1" i="1" dirty="0" smtClean="0">
                          <a:latin typeface="Trebuchet MS" pitchFamily="34" charset="0"/>
                        </a:rPr>
                        <a:t>1</a:t>
                      </a:r>
                      <a:r>
                        <a:rPr lang="en-US" sz="1600" b="1" i="1" baseline="0" dirty="0" smtClean="0">
                          <a:latin typeface="Trebuchet MS" pitchFamily="34" charset="0"/>
                        </a:rPr>
                        <a:t> Yr </a:t>
                      </a:r>
                      <a:r>
                        <a:rPr lang="en-US" sz="1600" b="1" i="1" dirty="0" smtClean="0">
                          <a:latin typeface="Trebuchet MS" pitchFamily="34" charset="0"/>
                        </a:rPr>
                        <a:t>Goal</a:t>
                      </a:r>
                    </a:p>
                  </a:txBody>
                  <a:tcPr/>
                </a:tc>
                <a:tc>
                  <a:txBody>
                    <a:bodyPr/>
                    <a:lstStyle/>
                    <a:p>
                      <a:pPr algn="ctr"/>
                      <a:r>
                        <a:rPr lang="en-US" sz="1600" b="1" dirty="0" smtClean="0">
                          <a:latin typeface="Trebuchet MS" pitchFamily="34" charset="0"/>
                        </a:rPr>
                        <a:t>2015 result</a:t>
                      </a:r>
                      <a:endParaRPr lang="en-US" sz="1600" b="1" i="1" dirty="0" smtClean="0">
                        <a:latin typeface="Trebuchet MS" pitchFamily="34" charset="0"/>
                      </a:endParaRPr>
                    </a:p>
                  </a:txBody>
                  <a:tcPr/>
                </a:tc>
                <a:tc>
                  <a:txBody>
                    <a:bodyPr/>
                    <a:lstStyle/>
                    <a:p>
                      <a:pPr algn="ctr"/>
                      <a:r>
                        <a:rPr lang="en-US" sz="1600" b="1" i="0" dirty="0" smtClean="0">
                          <a:latin typeface="Trebuchet MS" pitchFamily="34" charset="0"/>
                        </a:rPr>
                        <a:t>2016 YTD</a:t>
                      </a:r>
                    </a:p>
                  </a:txBody>
                  <a:tcPr/>
                </a:tc>
              </a:tr>
              <a:tr h="892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dirty="0" smtClean="0">
                          <a:latin typeface="Trebuchet MS" pitchFamily="34" charset="0"/>
                        </a:rPr>
                        <a:t>Improve customer service excellence rating</a:t>
                      </a:r>
                      <a:endParaRPr lang="en-US" sz="1400" b="1" i="0" dirty="0">
                        <a:latin typeface="Trebuchet MS" pitchFamily="34" charset="0"/>
                      </a:endParaRPr>
                    </a:p>
                  </a:txBody>
                  <a:tcPr anchor="ctr"/>
                </a:tc>
                <a:tc>
                  <a:txBody>
                    <a:bodyPr/>
                    <a:lstStyle/>
                    <a:p>
                      <a:pPr algn="ctr">
                        <a:buFont typeface="Arial" pitchFamily="34" charset="0"/>
                        <a:buNone/>
                      </a:pPr>
                      <a:r>
                        <a:rPr lang="en-US" sz="1400" b="0" dirty="0" smtClean="0">
                          <a:latin typeface="Trebuchet MS" pitchFamily="34" charset="0"/>
                        </a:rPr>
                        <a:t>56%</a:t>
                      </a:r>
                      <a:endParaRPr lang="en-US" sz="1400" b="0" dirty="0">
                        <a:latin typeface="Trebuchet MS" pitchFamily="34" charset="0"/>
                      </a:endParaRPr>
                    </a:p>
                  </a:txBody>
                  <a:tcPr anchor="ctr"/>
                </a:tc>
                <a:tc>
                  <a:txBody>
                    <a:bodyPr/>
                    <a:lstStyle/>
                    <a:p>
                      <a:pPr algn="ctr">
                        <a:buFont typeface="Arial" pitchFamily="34" charset="0"/>
                        <a:buNone/>
                      </a:pPr>
                      <a:r>
                        <a:rPr lang="en-US" sz="1400" b="0" dirty="0" smtClean="0">
                          <a:latin typeface="Trebuchet MS" pitchFamily="34" charset="0"/>
                        </a:rPr>
                        <a:t>73%</a:t>
                      </a:r>
                      <a:endParaRPr lang="en-US" sz="1400" b="0" dirty="0">
                        <a:latin typeface="Trebuchet MS" pitchFamily="34" charset="0"/>
                      </a:endParaRPr>
                    </a:p>
                  </a:txBody>
                  <a:tcPr anchor="ctr"/>
                </a:tc>
                <a:tc>
                  <a:txBody>
                    <a:bodyPr/>
                    <a:lstStyle/>
                    <a:p>
                      <a:pPr algn="ctr">
                        <a:buFont typeface="Arial" pitchFamily="34" charset="0"/>
                        <a:buNone/>
                      </a:pPr>
                      <a:r>
                        <a:rPr lang="en-US" sz="1400" b="0" dirty="0" smtClean="0">
                          <a:latin typeface="Trebuchet MS" pitchFamily="34" charset="0"/>
                        </a:rPr>
                        <a:t>70%</a:t>
                      </a:r>
                      <a:endParaRPr lang="en-US" sz="1400" b="0" dirty="0">
                        <a:latin typeface="Trebuchet MS" pitchFamily="34" charset="0"/>
                      </a:endParaRPr>
                    </a:p>
                  </a:txBody>
                  <a:tcPr anchor="ctr"/>
                </a:tc>
                <a:tc>
                  <a:txBody>
                    <a:bodyPr/>
                    <a:lstStyle/>
                    <a:p>
                      <a:pPr algn="ctr">
                        <a:buFont typeface="Arial" pitchFamily="34" charset="0"/>
                        <a:buNone/>
                      </a:pPr>
                      <a:r>
                        <a:rPr lang="en-US" sz="1400" b="0" dirty="0" smtClean="0">
                          <a:latin typeface="Trebuchet MS" pitchFamily="34" charset="0"/>
                        </a:rPr>
                        <a:t>93%</a:t>
                      </a:r>
                      <a:endParaRPr lang="en-US" sz="1400" b="0" dirty="0">
                        <a:latin typeface="Trebuchet MS" pitchFamily="34" charset="0"/>
                      </a:endParaRPr>
                    </a:p>
                  </a:txBody>
                  <a:tcPr anchor="ctr"/>
                </a:tc>
              </a:tr>
              <a:tr h="985456">
                <a:tc>
                  <a:txBody>
                    <a:bodyPr/>
                    <a:lstStyle/>
                    <a:p>
                      <a:r>
                        <a:rPr lang="en-US" sz="1400" b="1" dirty="0" smtClean="0">
                          <a:latin typeface="Trebuchet MS" pitchFamily="34" charset="0"/>
                        </a:rPr>
                        <a:t>Reduce information security</a:t>
                      </a:r>
                      <a:r>
                        <a:rPr lang="en-US" sz="1400" b="1" baseline="0" dirty="0" smtClean="0">
                          <a:latin typeface="Trebuchet MS" pitchFamily="34" charset="0"/>
                        </a:rPr>
                        <a:t> risk across departments (index)</a:t>
                      </a:r>
                      <a:endParaRPr lang="en-US" sz="1400" b="1" i="1" dirty="0">
                        <a:latin typeface="Trebuchet MS" pitchFamily="34" charset="0"/>
                      </a:endParaRPr>
                    </a:p>
                  </a:txBody>
                  <a:tcPr anchor="ctr"/>
                </a:tc>
                <a:tc>
                  <a:txBody>
                    <a:bodyPr/>
                    <a:lstStyle/>
                    <a:p>
                      <a:pPr algn="ctr">
                        <a:buFont typeface="Arial" pitchFamily="34" charset="0"/>
                        <a:buNone/>
                      </a:pPr>
                      <a:r>
                        <a:rPr lang="en-US" sz="1400" b="0" dirty="0" smtClean="0">
                          <a:latin typeface="Trebuchet MS" pitchFamily="34" charset="0"/>
                        </a:rPr>
                        <a:t>18.4</a:t>
                      </a:r>
                      <a:endParaRPr lang="en-US" sz="1400" b="0" dirty="0">
                        <a:latin typeface="Trebuchet MS" pitchFamily="34" charset="0"/>
                      </a:endParaRPr>
                    </a:p>
                  </a:txBody>
                  <a:tcPr anchor="ctr"/>
                </a:tc>
                <a:tc>
                  <a:txBody>
                    <a:bodyPr/>
                    <a:lstStyle/>
                    <a:p>
                      <a:pPr algn="ctr">
                        <a:buFont typeface="Arial" pitchFamily="34" charset="0"/>
                        <a:buNone/>
                      </a:pPr>
                      <a:r>
                        <a:rPr lang="en-US" sz="1400" b="0" dirty="0" smtClean="0">
                          <a:latin typeface="Trebuchet MS" pitchFamily="34" charset="0"/>
                        </a:rPr>
                        <a:t>16.6</a:t>
                      </a:r>
                      <a:endParaRPr lang="en-US" sz="1400" b="0" dirty="0">
                        <a:latin typeface="Trebuchet MS" pitchFamily="34" charset="0"/>
                      </a:endParaRPr>
                    </a:p>
                  </a:txBody>
                  <a:tcPr anchor="ctr"/>
                </a:tc>
                <a:tc>
                  <a:txBody>
                    <a:bodyPr/>
                    <a:lstStyle/>
                    <a:p>
                      <a:pPr algn="ctr">
                        <a:buFont typeface="Arial" pitchFamily="34" charset="0"/>
                        <a:buNone/>
                      </a:pPr>
                      <a:r>
                        <a:rPr lang="en-US" sz="1400" b="0" dirty="0" smtClean="0">
                          <a:latin typeface="Trebuchet MS" pitchFamily="34" charset="0"/>
                        </a:rPr>
                        <a:t>15.4</a:t>
                      </a:r>
                      <a:endParaRPr lang="en-US" sz="1400" b="0" dirty="0">
                        <a:latin typeface="Trebuchet MS" pitchFamily="34" charset="0"/>
                      </a:endParaRPr>
                    </a:p>
                  </a:txBody>
                  <a:tcPr anchor="ctr"/>
                </a:tc>
                <a:tc>
                  <a:txBody>
                    <a:bodyPr/>
                    <a:lstStyle/>
                    <a:p>
                      <a:pPr algn="ctr">
                        <a:buFont typeface="Arial" pitchFamily="34" charset="0"/>
                        <a:buNone/>
                      </a:pPr>
                      <a:r>
                        <a:rPr lang="en-US" sz="1400" b="0" dirty="0" smtClean="0">
                          <a:latin typeface="Trebuchet MS" pitchFamily="34" charset="0"/>
                        </a:rPr>
                        <a:t>9.7</a:t>
                      </a:r>
                      <a:endParaRPr lang="en-US" sz="1400" b="0" dirty="0">
                        <a:latin typeface="Trebuchet MS" pitchFamily="34" charset="0"/>
                      </a:endParaRPr>
                    </a:p>
                  </a:txBody>
                  <a:tcPr anchor="ctr"/>
                </a:tc>
              </a:tr>
              <a:tr h="934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dirty="0" smtClean="0">
                          <a:latin typeface="Trebuchet MS" pitchFamily="34" charset="0"/>
                        </a:rPr>
                        <a:t>Increase employee engagement</a:t>
                      </a:r>
                      <a:endParaRPr lang="en-US" sz="1400" b="1" i="1" dirty="0">
                        <a:latin typeface="Trebuchet MS"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latin typeface="Trebuchet MS" pitchFamily="34" charset="0"/>
                        </a:rPr>
                        <a:t>56%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latin typeface="Trebuchet MS" pitchFamily="34" charset="0"/>
                        </a:rPr>
                        <a:t>58%</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latin typeface="Trebuchet MS" pitchFamily="34" charset="0"/>
                        </a:rPr>
                        <a:t>62%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latin typeface="Trebuchet MS" pitchFamily="34" charset="0"/>
                        </a:rPr>
                        <a:t>67%</a:t>
                      </a:r>
                    </a:p>
                  </a:txBody>
                  <a:tcPr anchor="ctr"/>
                </a:tc>
              </a:tr>
            </a:tbl>
          </a:graphicData>
        </a:graphic>
      </p:graphicFrame>
    </p:spTree>
  </p:cSld>
  <p:clrMapOvr>
    <a:masterClrMapping/>
  </p:clrMapOvr>
  <p:transition advTm="1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get one thing out of the way up front</a:t>
            </a:r>
            <a:endParaRPr lang="en-US" dirty="0"/>
          </a:p>
        </p:txBody>
      </p:sp>
      <p:sp>
        <p:nvSpPr>
          <p:cNvPr id="4" name="Rectangle 3"/>
          <p:cNvSpPr/>
          <p:nvPr/>
        </p:nvSpPr>
        <p:spPr bwMode="auto">
          <a:xfrm>
            <a:off x="2220170" y="2594155"/>
            <a:ext cx="5160860" cy="1973270"/>
          </a:xfrm>
          <a:prstGeom prst="rect">
            <a:avLst/>
          </a:prstGeom>
          <a:solidFill>
            <a:srgbClr val="0070C0"/>
          </a:solidFill>
          <a:ln w="9525" cap="flat" cmpd="sng" algn="ctr">
            <a:noFill/>
            <a:prstDash val="solid"/>
            <a:round/>
            <a:headEnd type="none" w="lg" len="lg"/>
            <a:tailEnd type="none" w="lg" len="lg"/>
          </a:ln>
          <a:effec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200" dirty="0" smtClean="0">
                <a:solidFill>
                  <a:srgbClr val="FFFFFF"/>
                </a:solidFill>
                <a:latin typeface="Trebuchet MS" pitchFamily="34" charset="0"/>
              </a:rPr>
              <a:t>Brian is more fun than me…</a:t>
            </a:r>
          </a:p>
          <a:p>
            <a:pPr marL="0" marR="0" indent="0" algn="ctr" defTabSz="914400" rtl="0" eaLnBrk="1" fontAlgn="base" latinLnBrk="0" hangingPunct="1">
              <a:lnSpc>
                <a:spcPct val="100000"/>
              </a:lnSpc>
              <a:spcBef>
                <a:spcPct val="0"/>
              </a:spcBef>
              <a:spcAft>
                <a:spcPct val="0"/>
              </a:spcAft>
              <a:buClrTx/>
              <a:buSzTx/>
              <a:buFontTx/>
              <a:buNone/>
              <a:tabLst/>
            </a:pPr>
            <a:endParaRPr lang="en-US" sz="2200" dirty="0" smtClean="0">
              <a:solidFill>
                <a:srgbClr val="FFFFFF"/>
              </a:solidFill>
              <a:latin typeface="Trebuchet MS"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200" dirty="0" smtClean="0">
                <a:solidFill>
                  <a:srgbClr val="FFFFFF"/>
                </a:solidFill>
                <a:latin typeface="Trebuchet MS" pitchFamily="34" charset="0"/>
              </a:rPr>
              <a:t>And I haven’t written a book</a:t>
            </a:r>
          </a:p>
        </p:txBody>
      </p:sp>
    </p:spTree>
  </p:cSld>
  <p:clrMapOvr>
    <a:masterClrMapping/>
  </p:clrMapOvr>
  <p:transition advTm="15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our opening story </a:t>
            </a:r>
            <a:endParaRPr lang="en-US" dirty="0"/>
          </a:p>
        </p:txBody>
      </p:sp>
      <p:pic>
        <p:nvPicPr>
          <p:cNvPr id="4" name="Picture 2"/>
          <p:cNvPicPr>
            <a:picLocks noChangeAspect="1" noChangeArrowheads="1"/>
          </p:cNvPicPr>
          <p:nvPr/>
        </p:nvPicPr>
        <p:blipFill>
          <a:blip r:embed="rId3" cstate="print"/>
          <a:srcRect l="36882" t="31339" r="38619" b="49819"/>
          <a:stretch>
            <a:fillRect/>
          </a:stretch>
        </p:blipFill>
        <p:spPr bwMode="auto">
          <a:xfrm>
            <a:off x="315307" y="1493131"/>
            <a:ext cx="8951208" cy="3870645"/>
          </a:xfrm>
          <a:prstGeom prst="rect">
            <a:avLst/>
          </a:prstGeom>
          <a:noFill/>
          <a:ln w="9525">
            <a:solidFill>
              <a:srgbClr val="0070C0"/>
            </a:solidFill>
            <a:miter lim="800000"/>
            <a:headEnd/>
            <a:tailEnd/>
          </a:ln>
        </p:spPr>
      </p:pic>
    </p:spTree>
  </p:cSld>
  <p:clrMapOvr>
    <a:masterClrMapping/>
  </p:clrMapOvr>
  <p:transition advTm="1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the department do? </a:t>
            </a:r>
            <a:endParaRPr lang="en-US" dirty="0"/>
          </a:p>
        </p:txBody>
      </p:sp>
      <p:pic>
        <p:nvPicPr>
          <p:cNvPr id="5122" name="Picture 2"/>
          <p:cNvPicPr>
            <a:picLocks noChangeAspect="1" noChangeArrowheads="1"/>
          </p:cNvPicPr>
          <p:nvPr/>
        </p:nvPicPr>
        <p:blipFill>
          <a:blip r:embed="rId3" cstate="print"/>
          <a:srcRect l="36165" t="30275" r="27057" b="22000"/>
          <a:stretch>
            <a:fillRect/>
          </a:stretch>
        </p:blipFill>
        <p:spPr bwMode="auto">
          <a:xfrm>
            <a:off x="1556470" y="1412506"/>
            <a:ext cx="6456606" cy="4710487"/>
          </a:xfrm>
          <a:prstGeom prst="rect">
            <a:avLst/>
          </a:prstGeom>
          <a:noFill/>
          <a:ln w="9525">
            <a:solidFill>
              <a:srgbClr val="3333CC"/>
            </a:solidFill>
            <a:miter lim="800000"/>
            <a:headEnd/>
            <a:tailEnd/>
          </a:ln>
        </p:spPr>
      </p:pic>
    </p:spTree>
  </p:cSld>
  <p:clrMapOvr>
    <a:masterClrMapping/>
  </p:clrMapOvr>
  <p:transition advTm="1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6882" t="50301" r="38619" b="33924"/>
          <a:stretch>
            <a:fillRect/>
          </a:stretch>
        </p:blipFill>
        <p:spPr bwMode="auto">
          <a:xfrm>
            <a:off x="441434" y="1455730"/>
            <a:ext cx="8734084" cy="3161928"/>
          </a:xfrm>
          <a:prstGeom prst="rect">
            <a:avLst/>
          </a:prstGeom>
          <a:noFill/>
          <a:ln w="9525">
            <a:solidFill>
              <a:srgbClr val="0070C0"/>
            </a:solidFill>
            <a:miter lim="800000"/>
            <a:headEnd/>
            <a:tailEnd/>
          </a:ln>
        </p:spPr>
      </p:pic>
    </p:spTree>
  </p:cSld>
  <p:clrMapOvr>
    <a:masterClrMapping/>
  </p:clrMapOvr>
  <p:transition advTm="15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78775" y="1571250"/>
            <a:ext cx="8044870" cy="3187590"/>
            <a:chOff x="2106327" y="1759310"/>
            <a:chExt cx="5388545" cy="1745585"/>
          </a:xfrm>
        </p:grpSpPr>
        <p:pic>
          <p:nvPicPr>
            <p:cNvPr id="6146" name="Picture 2"/>
            <p:cNvPicPr>
              <a:picLocks noChangeAspect="1" noChangeArrowheads="1"/>
            </p:cNvPicPr>
            <p:nvPr/>
          </p:nvPicPr>
          <p:blipFill>
            <a:blip r:embed="rId3" cstate="print"/>
            <a:srcRect l="28417" t="66613" r="30168" b="25087"/>
            <a:stretch>
              <a:fillRect/>
            </a:stretch>
          </p:blipFill>
          <p:spPr bwMode="auto">
            <a:xfrm>
              <a:off x="2106327" y="2897735"/>
              <a:ext cx="5388545" cy="607160"/>
            </a:xfrm>
            <a:prstGeom prst="rect">
              <a:avLst/>
            </a:prstGeom>
            <a:noFill/>
            <a:ln w="9525">
              <a:solidFill>
                <a:srgbClr val="3333CC"/>
              </a:solidFill>
              <a:miter lim="800000"/>
              <a:headEnd/>
              <a:tailEnd/>
            </a:ln>
          </p:spPr>
        </p:pic>
        <p:pic>
          <p:nvPicPr>
            <p:cNvPr id="6" name="Picture 2"/>
            <p:cNvPicPr>
              <a:picLocks noChangeAspect="1" noChangeArrowheads="1"/>
            </p:cNvPicPr>
            <p:nvPr/>
          </p:nvPicPr>
          <p:blipFill>
            <a:blip r:embed="rId3" cstate="print"/>
            <a:srcRect l="28417" t="39638" r="30168" b="44799"/>
            <a:stretch>
              <a:fillRect/>
            </a:stretch>
          </p:blipFill>
          <p:spPr bwMode="auto">
            <a:xfrm>
              <a:off x="2106327" y="1759310"/>
              <a:ext cx="5388545" cy="1138425"/>
            </a:xfrm>
            <a:prstGeom prst="rect">
              <a:avLst/>
            </a:prstGeom>
            <a:noFill/>
            <a:ln w="9525">
              <a:solidFill>
                <a:srgbClr val="3333CC"/>
              </a:solidFill>
              <a:miter lim="800000"/>
              <a:headEnd/>
              <a:tailEnd/>
            </a:ln>
          </p:spPr>
        </p:pic>
      </p:grpSp>
    </p:spTree>
  </p:cSld>
  <p:clrMapOvr>
    <a:masterClrMapping/>
  </p:clrMapOvr>
  <p:transition advTm="15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l="37955" t="32467" r="40155" b="60233"/>
          <a:stretch>
            <a:fillRect/>
          </a:stretch>
        </p:blipFill>
        <p:spPr bwMode="auto">
          <a:xfrm>
            <a:off x="644205" y="1949047"/>
            <a:ext cx="8297856" cy="1555848"/>
          </a:xfrm>
          <a:prstGeom prst="rect">
            <a:avLst/>
          </a:prstGeom>
          <a:noFill/>
          <a:ln w="9525">
            <a:solidFill>
              <a:srgbClr val="0070C0"/>
            </a:solidFill>
            <a:miter lim="800000"/>
            <a:headEnd/>
            <a:tailEnd/>
          </a:ln>
        </p:spPr>
      </p:pic>
    </p:spTree>
  </p:cSld>
  <p:clrMapOvr>
    <a:masterClrMapping/>
  </p:clrMapOvr>
  <p:transition advTm="1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2821840"/>
            <a:ext cx="9601200" cy="1214320"/>
          </a:xfrm>
          <a:prstGeom prst="rect">
            <a:avLst/>
          </a:prstGeom>
          <a:solidFill>
            <a:srgbClr val="0070C0"/>
          </a:solidFill>
          <a:ln w="9525" cap="flat" cmpd="sng" algn="ctr">
            <a:noFill/>
            <a:prstDash val="solid"/>
            <a:round/>
            <a:headEnd type="none" w="lg" len="lg"/>
            <a:tailEnd type="none" w="lg" len="lg"/>
          </a:ln>
          <a:effectLst/>
        </p:spPr>
        <p:txBody>
          <a:bodyPr vert="horz" wrap="none" lIns="91440" tIns="91440" rIns="91440" bIns="9144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Trebuchet MS" pitchFamily="34" charset="0"/>
              </a:rPr>
              <a:t>	Group Exercise – Logic Tree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logic tree can help you think through how to achieve your goals</a:t>
            </a:r>
            <a:endParaRPr lang="en-US" dirty="0"/>
          </a:p>
        </p:txBody>
      </p:sp>
      <p:grpSp>
        <p:nvGrpSpPr>
          <p:cNvPr id="3" name="Group 72"/>
          <p:cNvGrpSpPr/>
          <p:nvPr/>
        </p:nvGrpSpPr>
        <p:grpSpPr>
          <a:xfrm>
            <a:off x="477097" y="1017431"/>
            <a:ext cx="8587409" cy="5181620"/>
            <a:chOff x="587445" y="994072"/>
            <a:chExt cx="7786548" cy="4779412"/>
          </a:xfrm>
        </p:grpSpPr>
        <p:sp>
          <p:nvSpPr>
            <p:cNvPr id="40" name="Rectangle 2"/>
            <p:cNvSpPr>
              <a:spLocks noChangeArrowheads="1"/>
            </p:cNvSpPr>
            <p:nvPr/>
          </p:nvSpPr>
          <p:spPr bwMode="gray">
            <a:xfrm>
              <a:off x="587445" y="994072"/>
              <a:ext cx="7786548" cy="548978"/>
            </a:xfrm>
            <a:prstGeom prst="rect">
              <a:avLst/>
            </a:prstGeom>
            <a:solidFill>
              <a:srgbClr val="0070C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pitchFamily="34" charset="0"/>
              </a:endParaRPr>
            </a:p>
          </p:txBody>
        </p:sp>
        <p:sp>
          <p:nvSpPr>
            <p:cNvPr id="41" name="Rectangle 4"/>
            <p:cNvSpPr>
              <a:spLocks noChangeArrowheads="1"/>
            </p:cNvSpPr>
            <p:nvPr>
              <p:custDataLst>
                <p:tags r:id="rId1"/>
              </p:custDataLst>
            </p:nvPr>
          </p:nvSpPr>
          <p:spPr bwMode="gray">
            <a:xfrm>
              <a:off x="687985" y="1048454"/>
              <a:ext cx="7554408" cy="3832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pPr fontAlgn="auto">
                <a:spcBef>
                  <a:spcPts val="0"/>
                </a:spcBef>
                <a:spcAft>
                  <a:spcPts val="0"/>
                </a:spcAft>
                <a:buClr>
                  <a:srgbClr val="002960"/>
                </a:buClr>
                <a:defRPr/>
              </a:pPr>
              <a:r>
                <a:rPr kumimoji="0" lang="en-US" sz="1500" b="1" i="0" u="none" strike="noStrike" kern="0" cap="none" spc="0" normalizeH="0" baseline="0" noProof="0" dirty="0" smtClean="0">
                  <a:ln>
                    <a:noFill/>
                  </a:ln>
                  <a:solidFill>
                    <a:schemeClr val="bg1"/>
                  </a:solidFill>
                  <a:effectLst/>
                  <a:uLnTx/>
                  <a:uFillTx/>
                  <a:latin typeface="Trebuchet MS" pitchFamily="34" charset="0"/>
                </a:rPr>
                <a:t>Logic tree: A </a:t>
              </a:r>
              <a:r>
                <a:rPr kumimoji="0" lang="en-US" sz="1500" b="1" i="0" u="none" strike="noStrike" kern="0" cap="none" spc="0" normalizeH="0" baseline="0" noProof="0" dirty="0">
                  <a:ln>
                    <a:noFill/>
                  </a:ln>
                  <a:solidFill>
                    <a:schemeClr val="bg1"/>
                  </a:solidFill>
                  <a:effectLst/>
                  <a:uLnTx/>
                  <a:uFillTx/>
                  <a:latin typeface="Trebuchet MS" pitchFamily="34" charset="0"/>
                </a:rPr>
                <a:t>problem solving tool that breaks a problem into discrete </a:t>
              </a:r>
              <a:r>
                <a:rPr kumimoji="0" lang="en-US" sz="1500" b="1" i="0" u="none" strike="noStrike" kern="0" cap="none" spc="0" normalizeH="0" baseline="0" noProof="0" dirty="0" smtClean="0">
                  <a:ln>
                    <a:noFill/>
                  </a:ln>
                  <a:solidFill>
                    <a:schemeClr val="bg1"/>
                  </a:solidFill>
                  <a:effectLst/>
                  <a:uLnTx/>
                  <a:uFillTx/>
                  <a:latin typeface="Trebuchet MS" pitchFamily="34" charset="0"/>
                </a:rPr>
                <a:t>chunks to identify the </a:t>
              </a:r>
              <a:r>
                <a:rPr lang="en-US" sz="1500" dirty="0" smtClean="0">
                  <a:solidFill>
                    <a:schemeClr val="bg1"/>
                  </a:solidFill>
                  <a:latin typeface="Trebuchet MS" pitchFamily="34" charset="0"/>
                </a:rPr>
                <a:t>logical relationships and exhaustive possible paths to address the problem</a:t>
              </a:r>
              <a:endParaRPr kumimoji="0" lang="en-US" sz="1500" b="1" i="0" u="none" strike="noStrike" kern="0" cap="none" spc="0" normalizeH="0" baseline="0" noProof="0" dirty="0">
                <a:ln>
                  <a:noFill/>
                </a:ln>
                <a:solidFill>
                  <a:schemeClr val="bg1"/>
                </a:solidFill>
                <a:effectLst/>
                <a:uLnTx/>
                <a:uFillTx/>
                <a:latin typeface="Trebuchet MS" pitchFamily="34" charset="0"/>
              </a:endParaRPr>
            </a:p>
          </p:txBody>
        </p:sp>
        <p:sp>
          <p:nvSpPr>
            <p:cNvPr id="42" name="Rectangle 5"/>
            <p:cNvSpPr>
              <a:spLocks noChangeArrowheads="1"/>
            </p:cNvSpPr>
            <p:nvPr/>
          </p:nvSpPr>
          <p:spPr bwMode="gray">
            <a:xfrm>
              <a:off x="587445" y="1631950"/>
              <a:ext cx="3854171" cy="4046538"/>
            </a:xfrm>
            <a:prstGeom prst="rect">
              <a:avLst/>
            </a:prstGeom>
            <a:solidFill>
              <a:srgbClr val="FFFFFF"/>
            </a:solidFill>
            <a:ln w="19050">
              <a:solidFill>
                <a:srgbClr val="99C1E5"/>
              </a:solidFill>
              <a:miter lim="800000"/>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Trebuchet MS" pitchFamily="34" charset="0"/>
              </a:endParaRPr>
            </a:p>
          </p:txBody>
        </p:sp>
        <p:sp>
          <p:nvSpPr>
            <p:cNvPr id="43" name="Rectangle 6"/>
            <p:cNvSpPr>
              <a:spLocks noChangeArrowheads="1"/>
            </p:cNvSpPr>
            <p:nvPr/>
          </p:nvSpPr>
          <p:spPr bwMode="gray">
            <a:xfrm>
              <a:off x="4519822" y="1631950"/>
              <a:ext cx="3854171" cy="4046538"/>
            </a:xfrm>
            <a:prstGeom prst="rect">
              <a:avLst/>
            </a:prstGeom>
            <a:solidFill>
              <a:srgbClr val="FFFFFF"/>
            </a:solidFill>
            <a:ln w="19050">
              <a:solidFill>
                <a:srgbClr val="99C1E5"/>
              </a:solidFill>
              <a:miter lim="800000"/>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Trebuchet MS" pitchFamily="34" charset="0"/>
              </a:endParaRPr>
            </a:p>
          </p:txBody>
        </p:sp>
        <p:sp>
          <p:nvSpPr>
            <p:cNvPr id="44" name="Rectangle 7"/>
            <p:cNvSpPr>
              <a:spLocks noChangeArrowheads="1"/>
            </p:cNvSpPr>
            <p:nvPr>
              <p:custDataLst>
                <p:tags r:id="rId2"/>
              </p:custDataLst>
            </p:nvPr>
          </p:nvSpPr>
          <p:spPr bwMode="gray">
            <a:xfrm>
              <a:off x="686730" y="1744663"/>
              <a:ext cx="3655600" cy="40288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pPr marL="0" marR="0" lvl="0" indent="0" defTabSz="895350" eaLnBrk="1" fontAlgn="auto" latinLnBrk="0" hangingPunct="1">
                <a:lnSpc>
                  <a:spcPct val="80000"/>
                </a:lnSpc>
                <a:spcBef>
                  <a:spcPct val="100000"/>
                </a:spcBef>
                <a:spcAft>
                  <a:spcPts val="0"/>
                </a:spcAft>
                <a:buClr>
                  <a:srgbClr val="002960"/>
                </a:buClr>
                <a:buSzTx/>
                <a:buFontTx/>
                <a:buNone/>
                <a:tabLst/>
                <a:defRPr/>
              </a:pPr>
              <a:r>
                <a:rPr kumimoji="0" lang="en-US" sz="1300" b="1" i="0" u="none" strike="noStrike" kern="0" cap="none" spc="0" normalizeH="0" baseline="0" noProof="0" dirty="0">
                  <a:ln>
                    <a:noFill/>
                  </a:ln>
                  <a:effectLst/>
                  <a:uLnTx/>
                  <a:uFillTx/>
                  <a:latin typeface="Trebuchet MS" pitchFamily="34" charset="0"/>
                </a:rPr>
                <a:t>Why use logic </a:t>
              </a:r>
              <a:r>
                <a:rPr kumimoji="0" lang="en-US" sz="1300" b="1" i="0" u="none" strike="noStrike" kern="0" cap="none" spc="0" normalizeH="0" baseline="0" noProof="0" dirty="0" smtClean="0">
                  <a:ln>
                    <a:noFill/>
                  </a:ln>
                  <a:effectLst/>
                  <a:uLnTx/>
                  <a:uFillTx/>
                  <a:latin typeface="Trebuchet MS" pitchFamily="34" charset="0"/>
                </a:rPr>
                <a:t>trees in general?</a:t>
              </a:r>
              <a:endParaRPr kumimoji="0" lang="en-US" sz="1300" b="1" i="0" u="none" strike="noStrike" kern="0" cap="none" spc="0" normalizeH="0" baseline="0" noProof="0" dirty="0">
                <a:ln>
                  <a:noFill/>
                </a:ln>
                <a:effectLst/>
                <a:uLnTx/>
                <a:uFillTx/>
                <a:latin typeface="Trebuchet MS" pitchFamily="34" charset="0"/>
              </a:endParaRPr>
            </a:p>
            <a:p>
              <a:pPr marL="193675" marR="0" lvl="1" indent="-192088" defTabSz="895350" eaLnBrk="1" fontAlgn="auto" latinLnBrk="0" hangingPunct="1">
                <a:lnSpc>
                  <a:spcPct val="80000"/>
                </a:lnSpc>
                <a:spcBef>
                  <a:spcPct val="50000"/>
                </a:spcBef>
                <a:spcAft>
                  <a:spcPts val="0"/>
                </a:spcAft>
                <a:buClr>
                  <a:srgbClr val="002960"/>
                </a:buClr>
                <a:buSzPct val="125000"/>
                <a:buFont typeface="Arial" pitchFamily="34" charset="0"/>
                <a:buChar char="•"/>
                <a:tabLst/>
                <a:defRPr/>
              </a:pPr>
              <a:r>
                <a:rPr kumimoji="0" lang="en-US" sz="1300" b="0" i="0" u="none" strike="noStrike" kern="0" cap="none" spc="0" normalizeH="0" baseline="0" noProof="0" dirty="0" smtClean="0">
                  <a:ln>
                    <a:noFill/>
                  </a:ln>
                  <a:solidFill>
                    <a:srgbClr val="000000"/>
                  </a:solidFill>
                  <a:effectLst/>
                  <a:uLnTx/>
                  <a:uFillTx/>
                  <a:latin typeface="Trebuchet MS" pitchFamily="34" charset="0"/>
                </a:rPr>
                <a:t>To </a:t>
              </a:r>
              <a:r>
                <a:rPr kumimoji="0" lang="en-US" sz="1300" b="0" i="0" u="none" strike="noStrike" kern="0" cap="none" spc="0" normalizeH="0" baseline="0" noProof="0" dirty="0">
                  <a:ln>
                    <a:noFill/>
                  </a:ln>
                  <a:solidFill>
                    <a:srgbClr val="000000"/>
                  </a:solidFill>
                  <a:effectLst/>
                  <a:uLnTx/>
                  <a:uFillTx/>
                  <a:latin typeface="Trebuchet MS" pitchFamily="34" charset="0"/>
                </a:rPr>
                <a:t>break a problem into component parts</a:t>
              </a:r>
            </a:p>
            <a:p>
              <a:pPr marL="193675" marR="0" lvl="1" indent="-192088" defTabSz="895350" eaLnBrk="1" fontAlgn="auto" latinLnBrk="0" hangingPunct="1">
                <a:lnSpc>
                  <a:spcPct val="80000"/>
                </a:lnSpc>
                <a:spcBef>
                  <a:spcPct val="50000"/>
                </a:spcBef>
                <a:spcAft>
                  <a:spcPts val="0"/>
                </a:spcAft>
                <a:buClr>
                  <a:srgbClr val="002960"/>
                </a:buClr>
                <a:buSzPct val="125000"/>
                <a:buFont typeface="Arial" pitchFamily="34" charset="0"/>
                <a:buChar char="•"/>
                <a:tabLst/>
                <a:defRPr/>
              </a:pPr>
              <a:r>
                <a:rPr kumimoji="0" lang="en-US" sz="1300" b="0" i="0" u="none" strike="noStrike" kern="0" cap="none" spc="0" normalizeH="0" baseline="0" noProof="0" dirty="0" smtClean="0">
                  <a:ln>
                    <a:noFill/>
                  </a:ln>
                  <a:solidFill>
                    <a:srgbClr val="000000"/>
                  </a:solidFill>
                  <a:effectLst/>
                  <a:uLnTx/>
                  <a:uFillTx/>
                  <a:latin typeface="Trebuchet MS" pitchFamily="34" charset="0"/>
                </a:rPr>
                <a:t>To take a consistent and comprehensive</a:t>
              </a:r>
              <a:r>
                <a:rPr kumimoji="0" lang="en-US" sz="1300" b="0" i="0" u="none" strike="noStrike" kern="0" cap="none" spc="0" normalizeH="0" noProof="0" dirty="0" smtClean="0">
                  <a:ln>
                    <a:noFill/>
                  </a:ln>
                  <a:solidFill>
                    <a:srgbClr val="000000"/>
                  </a:solidFill>
                  <a:effectLst/>
                  <a:uLnTx/>
                  <a:uFillTx/>
                  <a:latin typeface="Trebuchet MS" pitchFamily="34" charset="0"/>
                </a:rPr>
                <a:t> approach to problem solving</a:t>
              </a:r>
              <a:endParaRPr kumimoji="0" lang="en-US" sz="1300" b="0" i="0" u="none" strike="noStrike" kern="0" cap="none" spc="0" normalizeH="0" baseline="0" noProof="0" dirty="0" smtClean="0">
                <a:ln>
                  <a:noFill/>
                </a:ln>
                <a:solidFill>
                  <a:srgbClr val="000000"/>
                </a:solidFill>
                <a:effectLst/>
                <a:uLnTx/>
                <a:uFillTx/>
                <a:latin typeface="Trebuchet MS" pitchFamily="34" charset="0"/>
              </a:endParaRPr>
            </a:p>
            <a:p>
              <a:pPr marL="193675" marR="0" lvl="1" indent="-192088" defTabSz="895350" eaLnBrk="1" fontAlgn="auto" latinLnBrk="0" hangingPunct="1">
                <a:lnSpc>
                  <a:spcPct val="80000"/>
                </a:lnSpc>
                <a:spcBef>
                  <a:spcPct val="50000"/>
                </a:spcBef>
                <a:spcAft>
                  <a:spcPts val="0"/>
                </a:spcAft>
                <a:buClr>
                  <a:srgbClr val="002960"/>
                </a:buClr>
                <a:buSzPct val="125000"/>
                <a:buFont typeface="Arial" pitchFamily="34" charset="0"/>
                <a:buChar char="•"/>
                <a:tabLst/>
                <a:defRPr/>
              </a:pPr>
              <a:r>
                <a:rPr kumimoji="0" lang="en-US" sz="1300" b="0" i="0" u="none" strike="noStrike" kern="0" cap="none" spc="0" normalizeH="0" baseline="0" noProof="0" dirty="0" smtClean="0">
                  <a:ln>
                    <a:noFill/>
                  </a:ln>
                  <a:solidFill>
                    <a:srgbClr val="000000"/>
                  </a:solidFill>
                  <a:effectLst/>
                  <a:uLnTx/>
                  <a:uFillTx/>
                  <a:latin typeface="Trebuchet MS" pitchFamily="34" charset="0"/>
                </a:rPr>
                <a:t>To build a common understanding and approach to problem solving within the team</a:t>
              </a:r>
            </a:p>
            <a:p>
              <a:pPr marL="193675" marR="0" lvl="1" indent="-192088" defTabSz="895350" eaLnBrk="1" fontAlgn="auto" latinLnBrk="0" hangingPunct="1">
                <a:lnSpc>
                  <a:spcPct val="80000"/>
                </a:lnSpc>
                <a:spcBef>
                  <a:spcPct val="50000"/>
                </a:spcBef>
                <a:spcAft>
                  <a:spcPts val="0"/>
                </a:spcAft>
                <a:buClr>
                  <a:srgbClr val="002960"/>
                </a:buClr>
                <a:buSzPct val="125000"/>
                <a:buFont typeface="Arial" pitchFamily="34" charset="0"/>
                <a:buChar char="•"/>
                <a:tabLst/>
                <a:defRPr/>
              </a:pPr>
              <a:r>
                <a:rPr kumimoji="0" lang="en-US" sz="1300" b="0" i="0" u="none" strike="noStrike" kern="0" cap="none" spc="0" normalizeH="0" baseline="0" noProof="0" dirty="0" smtClean="0">
                  <a:ln>
                    <a:noFill/>
                  </a:ln>
                  <a:solidFill>
                    <a:srgbClr val="000000"/>
                  </a:solidFill>
                  <a:effectLst/>
                  <a:uLnTx/>
                  <a:uFillTx/>
                  <a:latin typeface="Trebuchet MS" pitchFamily="34" charset="0"/>
                </a:rPr>
                <a:t>To </a:t>
              </a:r>
              <a:r>
                <a:rPr kumimoji="0" lang="en-US" sz="1300" b="0" i="0" u="none" strike="noStrike" kern="0" cap="none" spc="0" normalizeH="0" baseline="0" noProof="0" dirty="0">
                  <a:ln>
                    <a:noFill/>
                  </a:ln>
                  <a:solidFill>
                    <a:srgbClr val="000000"/>
                  </a:solidFill>
                  <a:effectLst/>
                  <a:uLnTx/>
                  <a:uFillTx/>
                  <a:latin typeface="Trebuchet MS" pitchFamily="34" charset="0"/>
                </a:rPr>
                <a:t>help focus team </a:t>
              </a:r>
              <a:r>
                <a:rPr kumimoji="0" lang="en-US" sz="1300" b="0" i="0" u="none" strike="noStrike" kern="0" cap="none" spc="0" normalizeH="0" baseline="0" noProof="0" dirty="0" smtClean="0">
                  <a:ln>
                    <a:noFill/>
                  </a:ln>
                  <a:solidFill>
                    <a:srgbClr val="000000"/>
                  </a:solidFill>
                  <a:effectLst/>
                  <a:uLnTx/>
                  <a:uFillTx/>
                  <a:latin typeface="Trebuchet MS" pitchFamily="34" charset="0"/>
                </a:rPr>
                <a:t>efforts</a:t>
              </a:r>
            </a:p>
            <a:p>
              <a:pPr marL="193675" marR="0" lvl="1" indent="-192088" defTabSz="895350" eaLnBrk="1" fontAlgn="auto" latinLnBrk="0" hangingPunct="1">
                <a:lnSpc>
                  <a:spcPct val="80000"/>
                </a:lnSpc>
                <a:spcBef>
                  <a:spcPct val="50000"/>
                </a:spcBef>
                <a:spcAft>
                  <a:spcPts val="0"/>
                </a:spcAft>
                <a:buClr>
                  <a:srgbClr val="002960"/>
                </a:buClr>
                <a:buSzPct val="125000"/>
                <a:buFont typeface="Arial" pitchFamily="34" charset="0"/>
                <a:buChar char="•"/>
                <a:tabLst/>
                <a:defRPr/>
              </a:pPr>
              <a:endParaRPr kumimoji="0" lang="en-US" sz="800" b="0" i="0" u="none" strike="noStrike" kern="0" cap="none" spc="0" normalizeH="0" baseline="0" noProof="0" dirty="0" smtClean="0">
                <a:ln>
                  <a:noFill/>
                </a:ln>
                <a:solidFill>
                  <a:srgbClr val="000000"/>
                </a:solidFill>
                <a:effectLst/>
                <a:uLnTx/>
                <a:uFillTx/>
                <a:latin typeface="Trebuchet MS" pitchFamily="34" charset="0"/>
              </a:endParaRPr>
            </a:p>
            <a:p>
              <a:pPr marL="193675" marR="0" lvl="1" indent="-192088" defTabSz="895350" eaLnBrk="1" fontAlgn="auto" latinLnBrk="0" hangingPunct="1">
                <a:lnSpc>
                  <a:spcPct val="80000"/>
                </a:lnSpc>
                <a:spcBef>
                  <a:spcPct val="50000"/>
                </a:spcBef>
                <a:spcAft>
                  <a:spcPts val="0"/>
                </a:spcAft>
                <a:buClr>
                  <a:srgbClr val="002960"/>
                </a:buClr>
                <a:buSzPct val="125000"/>
                <a:buNone/>
                <a:tabLst/>
                <a:defRPr/>
              </a:pPr>
              <a:r>
                <a:rPr lang="en-US" sz="1300" kern="0" dirty="0" smtClean="0">
                  <a:solidFill>
                    <a:srgbClr val="000000"/>
                  </a:solidFill>
                  <a:latin typeface="Trebuchet MS" pitchFamily="34" charset="0"/>
                </a:rPr>
                <a:t>How does a logic tree help me think through how to achieve my goals?</a:t>
              </a:r>
            </a:p>
            <a:p>
              <a:pPr lvl="1" fontAlgn="auto">
                <a:lnSpc>
                  <a:spcPct val="80000"/>
                </a:lnSpc>
                <a:spcBef>
                  <a:spcPct val="50000"/>
                </a:spcBef>
                <a:spcAft>
                  <a:spcPts val="0"/>
                </a:spcAft>
                <a:buClr>
                  <a:srgbClr val="002960"/>
                </a:buClr>
                <a:buFont typeface="Arial" pitchFamily="34" charset="0"/>
                <a:buChar char="•"/>
                <a:defRPr/>
              </a:pPr>
              <a:r>
                <a:rPr lang="en-US" sz="1300" b="0" kern="0" dirty="0" smtClean="0">
                  <a:solidFill>
                    <a:srgbClr val="000000"/>
                  </a:solidFill>
                  <a:latin typeface="Trebuchet MS" pitchFamily="34" charset="0"/>
                </a:rPr>
                <a:t>The </a:t>
              </a:r>
              <a:r>
                <a:rPr lang="en-US" sz="1300" b="0" kern="0" dirty="0" smtClean="0">
                  <a:latin typeface="Trebuchet MS" pitchFamily="34" charset="0"/>
                </a:rPr>
                <a:t>base “problem” should be framed – </a:t>
              </a:r>
              <a:r>
                <a:rPr lang="en-US" sz="1300" b="0" i="1" kern="0" dirty="0" smtClean="0">
                  <a:latin typeface="Trebuchet MS" pitchFamily="34" charset="0"/>
                </a:rPr>
                <a:t>why the goal is needed</a:t>
              </a:r>
            </a:p>
            <a:p>
              <a:pPr lvl="1" fontAlgn="auto">
                <a:lnSpc>
                  <a:spcPct val="80000"/>
                </a:lnSpc>
                <a:spcBef>
                  <a:spcPct val="50000"/>
                </a:spcBef>
                <a:spcAft>
                  <a:spcPts val="0"/>
                </a:spcAft>
                <a:buClr>
                  <a:srgbClr val="002960"/>
                </a:buClr>
                <a:buFont typeface="Arial" pitchFamily="34" charset="0"/>
                <a:buChar char="•"/>
                <a:defRPr/>
              </a:pPr>
              <a:r>
                <a:rPr lang="en-US" sz="1300" b="0" kern="0" dirty="0" smtClean="0">
                  <a:solidFill>
                    <a:srgbClr val="000000"/>
                  </a:solidFill>
                  <a:latin typeface="Trebuchet MS" pitchFamily="34" charset="0"/>
                </a:rPr>
                <a:t>As you break this down from left to right, you will address different potential approaches – </a:t>
              </a:r>
              <a:r>
                <a:rPr lang="en-US" sz="1300" b="0" i="1" kern="0" dirty="0" smtClean="0">
                  <a:solidFill>
                    <a:srgbClr val="000000"/>
                  </a:solidFill>
                  <a:latin typeface="Trebuchet MS" pitchFamily="34" charset="0"/>
                </a:rPr>
                <a:t>strategic choices</a:t>
              </a:r>
            </a:p>
            <a:p>
              <a:pPr lvl="1" fontAlgn="auto">
                <a:lnSpc>
                  <a:spcPct val="80000"/>
                </a:lnSpc>
                <a:spcBef>
                  <a:spcPct val="50000"/>
                </a:spcBef>
                <a:spcAft>
                  <a:spcPts val="0"/>
                </a:spcAft>
                <a:buClr>
                  <a:srgbClr val="002960"/>
                </a:buClr>
                <a:buFont typeface="Arial" pitchFamily="34" charset="0"/>
                <a:buChar char="•"/>
                <a:defRPr/>
              </a:pPr>
              <a:r>
                <a:rPr lang="en-US" sz="1300" b="0" kern="0" dirty="0" smtClean="0">
                  <a:solidFill>
                    <a:srgbClr val="000000"/>
                  </a:solidFill>
                  <a:latin typeface="Trebuchet MS" pitchFamily="34" charset="0"/>
                </a:rPr>
                <a:t>Then, you can prioritize which strategies or “branches” along the tree have the best combination of impact and feasibility</a:t>
              </a:r>
            </a:p>
            <a:p>
              <a:pPr lvl="1" fontAlgn="auto">
                <a:lnSpc>
                  <a:spcPct val="80000"/>
                </a:lnSpc>
                <a:spcBef>
                  <a:spcPct val="50000"/>
                </a:spcBef>
                <a:spcAft>
                  <a:spcPts val="0"/>
                </a:spcAft>
                <a:buClr>
                  <a:srgbClr val="002960"/>
                </a:buClr>
                <a:buFont typeface="Arial" pitchFamily="34" charset="0"/>
                <a:buChar char="•"/>
                <a:defRPr/>
              </a:pPr>
              <a:r>
                <a:rPr lang="en-US" sz="1300" b="0" kern="0" dirty="0" smtClean="0">
                  <a:solidFill>
                    <a:srgbClr val="000000"/>
                  </a:solidFill>
                  <a:latin typeface="Trebuchet MS" pitchFamily="34" charset="0"/>
                </a:rPr>
                <a:t>Select the activities to implement strategies –  </a:t>
              </a:r>
              <a:r>
                <a:rPr lang="en-US" sz="1300" b="0" i="1" kern="0" dirty="0" smtClean="0">
                  <a:solidFill>
                    <a:srgbClr val="000000"/>
                  </a:solidFill>
                  <a:latin typeface="Trebuchet MS" pitchFamily="34" charset="0"/>
                </a:rPr>
                <a:t>specific operations (programs) and processes (activities)</a:t>
              </a:r>
            </a:p>
          </p:txBody>
        </p:sp>
        <p:sp>
          <p:nvSpPr>
            <p:cNvPr id="46" name="Rectangle 8"/>
            <p:cNvSpPr>
              <a:spLocks noChangeArrowheads="1"/>
            </p:cNvSpPr>
            <p:nvPr/>
          </p:nvSpPr>
          <p:spPr bwMode="gray">
            <a:xfrm>
              <a:off x="4631505" y="3229871"/>
              <a:ext cx="1013083" cy="551290"/>
            </a:xfrm>
            <a:prstGeom prst="rect">
              <a:avLst/>
            </a:prstGeom>
            <a:solidFill>
              <a:schemeClr val="bg1">
                <a:lumMod val="50000"/>
              </a:schemeClr>
            </a:solidFill>
            <a:ln>
              <a:noFill/>
            </a:ln>
            <a:effectLst/>
            <a:extLst/>
          </p:spPr>
          <p:txBody>
            <a:bodyPr lIns="45720" rIns="45720" anchor="ctr"/>
            <a:lstStyle>
              <a:lvl1pPr defTabSz="696913">
                <a:defRPr sz="2400">
                  <a:solidFill>
                    <a:schemeClr val="tx1"/>
                  </a:solidFill>
                  <a:latin typeface="Arial" charset="0"/>
                </a:defRPr>
              </a:lvl1pPr>
              <a:lvl2pPr marL="522288" defTabSz="696913">
                <a:defRPr sz="2400">
                  <a:solidFill>
                    <a:schemeClr val="tx1"/>
                  </a:solidFill>
                  <a:latin typeface="Arial" charset="0"/>
                </a:defRPr>
              </a:lvl2pPr>
              <a:lvl3pPr marL="1046163" defTabSz="696913">
                <a:defRPr sz="2400">
                  <a:solidFill>
                    <a:schemeClr val="tx1"/>
                  </a:solidFill>
                  <a:latin typeface="Arial" charset="0"/>
                </a:defRPr>
              </a:lvl3pPr>
              <a:lvl4pPr marL="1568450" defTabSz="696913">
                <a:defRPr sz="2400">
                  <a:solidFill>
                    <a:schemeClr val="tx1"/>
                  </a:solidFill>
                  <a:latin typeface="Arial" charset="0"/>
                </a:defRPr>
              </a:lvl4pPr>
              <a:lvl5pPr marL="2090738" defTabSz="696913">
                <a:defRPr sz="2400">
                  <a:solidFill>
                    <a:schemeClr val="tx1"/>
                  </a:solidFill>
                  <a:latin typeface="Arial" charset="0"/>
                </a:defRPr>
              </a:lvl5pPr>
              <a:lvl6pPr marL="2547938" defTabSz="696913" fontAlgn="base">
                <a:spcBef>
                  <a:spcPct val="0"/>
                </a:spcBef>
                <a:spcAft>
                  <a:spcPct val="0"/>
                </a:spcAft>
                <a:defRPr sz="2400">
                  <a:solidFill>
                    <a:schemeClr val="tx1"/>
                  </a:solidFill>
                  <a:latin typeface="Arial" charset="0"/>
                </a:defRPr>
              </a:lvl6pPr>
              <a:lvl7pPr marL="3005138" defTabSz="696913" fontAlgn="base">
                <a:spcBef>
                  <a:spcPct val="0"/>
                </a:spcBef>
                <a:spcAft>
                  <a:spcPct val="0"/>
                </a:spcAft>
                <a:defRPr sz="2400">
                  <a:solidFill>
                    <a:schemeClr val="tx1"/>
                  </a:solidFill>
                  <a:latin typeface="Arial" charset="0"/>
                </a:defRPr>
              </a:lvl7pPr>
              <a:lvl8pPr marL="3462338" defTabSz="696913" fontAlgn="base">
                <a:spcBef>
                  <a:spcPct val="0"/>
                </a:spcBef>
                <a:spcAft>
                  <a:spcPct val="0"/>
                </a:spcAft>
                <a:defRPr sz="2400">
                  <a:solidFill>
                    <a:schemeClr val="tx1"/>
                  </a:solidFill>
                  <a:latin typeface="Arial" charset="0"/>
                </a:defRPr>
              </a:lvl8pPr>
              <a:lvl9pPr marL="3919538" defTabSz="696913" fontAlgn="base">
                <a:spcBef>
                  <a:spcPct val="0"/>
                </a:spcBef>
                <a:spcAft>
                  <a:spcPct val="0"/>
                </a:spcAft>
                <a:defRPr sz="2400">
                  <a:solidFill>
                    <a:schemeClr val="tx1"/>
                  </a:solidFill>
                  <a:latin typeface="Arial" charset="0"/>
                </a:defRPr>
              </a:lvl9pPr>
            </a:lstStyle>
            <a:p>
              <a:pPr marL="0" marR="0" lvl="0" indent="0" defTabSz="696913" eaLnBrk="0" fontAlgn="auto" latinLnBrk="0" hangingPunct="0">
                <a:lnSpc>
                  <a:spcPct val="100000"/>
                </a:lnSpc>
                <a:spcBef>
                  <a:spcPct val="5000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Trebuchet MS" pitchFamily="34" charset="0"/>
                </a:rPr>
                <a:t>Problem </a:t>
              </a:r>
              <a:r>
                <a:rPr lang="en-US" sz="1600" i="1" kern="0" dirty="0" smtClean="0">
                  <a:solidFill>
                    <a:srgbClr val="FFFFFF"/>
                  </a:solidFill>
                  <a:latin typeface="Trebuchet MS" pitchFamily="34" charset="0"/>
                </a:rPr>
                <a:t>or Goal</a:t>
              </a:r>
              <a:endParaRPr kumimoji="0" lang="en-US" sz="1600" b="1" i="1" u="none" strike="noStrike" kern="0" cap="none" spc="0" normalizeH="0" baseline="0" noProof="0" dirty="0">
                <a:ln>
                  <a:noFill/>
                </a:ln>
                <a:solidFill>
                  <a:srgbClr val="FFFFFF"/>
                </a:solidFill>
                <a:effectLst/>
                <a:uLnTx/>
                <a:uFillTx/>
                <a:latin typeface="Trebuchet MS" pitchFamily="34" charset="0"/>
              </a:endParaRPr>
            </a:p>
          </p:txBody>
        </p:sp>
        <p:sp>
          <p:nvSpPr>
            <p:cNvPr id="47" name="Rectangle 9"/>
            <p:cNvSpPr>
              <a:spLocks noChangeArrowheads="1"/>
            </p:cNvSpPr>
            <p:nvPr/>
          </p:nvSpPr>
          <p:spPr bwMode="gray">
            <a:xfrm>
              <a:off x="5940366" y="4340225"/>
              <a:ext cx="1013083" cy="288925"/>
            </a:xfrm>
            <a:prstGeom prst="rect">
              <a:avLst/>
            </a:prstGeom>
            <a:solidFill>
              <a:schemeClr val="bg1">
                <a:lumMod val="50000"/>
              </a:schemeClr>
            </a:solidFill>
            <a:ln>
              <a:noFill/>
            </a:ln>
            <a:effectLst/>
            <a:extLst/>
          </p:spPr>
          <p:txBody>
            <a:bodyPr lIns="45720" rIns="45720" anchor="ctr"/>
            <a:lstStyle>
              <a:lvl1pPr defTabSz="696913">
                <a:defRPr sz="2400">
                  <a:solidFill>
                    <a:schemeClr val="tx1"/>
                  </a:solidFill>
                  <a:latin typeface="Arial" charset="0"/>
                </a:defRPr>
              </a:lvl1pPr>
              <a:lvl2pPr marL="522288" defTabSz="696913">
                <a:defRPr sz="2400">
                  <a:solidFill>
                    <a:schemeClr val="tx1"/>
                  </a:solidFill>
                  <a:latin typeface="Arial" charset="0"/>
                </a:defRPr>
              </a:lvl2pPr>
              <a:lvl3pPr marL="1046163" defTabSz="696913">
                <a:defRPr sz="2400">
                  <a:solidFill>
                    <a:schemeClr val="tx1"/>
                  </a:solidFill>
                  <a:latin typeface="Arial" charset="0"/>
                </a:defRPr>
              </a:lvl3pPr>
              <a:lvl4pPr marL="1568450" defTabSz="696913">
                <a:defRPr sz="2400">
                  <a:solidFill>
                    <a:schemeClr val="tx1"/>
                  </a:solidFill>
                  <a:latin typeface="Arial" charset="0"/>
                </a:defRPr>
              </a:lvl4pPr>
              <a:lvl5pPr marL="2090738" defTabSz="696913">
                <a:defRPr sz="2400">
                  <a:solidFill>
                    <a:schemeClr val="tx1"/>
                  </a:solidFill>
                  <a:latin typeface="Arial" charset="0"/>
                </a:defRPr>
              </a:lvl5pPr>
              <a:lvl6pPr marL="2547938" defTabSz="696913" fontAlgn="base">
                <a:spcBef>
                  <a:spcPct val="0"/>
                </a:spcBef>
                <a:spcAft>
                  <a:spcPct val="0"/>
                </a:spcAft>
                <a:defRPr sz="2400">
                  <a:solidFill>
                    <a:schemeClr val="tx1"/>
                  </a:solidFill>
                  <a:latin typeface="Arial" charset="0"/>
                </a:defRPr>
              </a:lvl6pPr>
              <a:lvl7pPr marL="3005138" defTabSz="696913" fontAlgn="base">
                <a:spcBef>
                  <a:spcPct val="0"/>
                </a:spcBef>
                <a:spcAft>
                  <a:spcPct val="0"/>
                </a:spcAft>
                <a:defRPr sz="2400">
                  <a:solidFill>
                    <a:schemeClr val="tx1"/>
                  </a:solidFill>
                  <a:latin typeface="Arial" charset="0"/>
                </a:defRPr>
              </a:lvl7pPr>
              <a:lvl8pPr marL="3462338" defTabSz="696913" fontAlgn="base">
                <a:spcBef>
                  <a:spcPct val="0"/>
                </a:spcBef>
                <a:spcAft>
                  <a:spcPct val="0"/>
                </a:spcAft>
                <a:defRPr sz="2400">
                  <a:solidFill>
                    <a:schemeClr val="tx1"/>
                  </a:solidFill>
                  <a:latin typeface="Arial" charset="0"/>
                </a:defRPr>
              </a:lvl8pPr>
              <a:lvl9pPr marL="3919538" defTabSz="696913" fontAlgn="base">
                <a:spcBef>
                  <a:spcPct val="0"/>
                </a:spcBef>
                <a:spcAft>
                  <a:spcPct val="0"/>
                </a:spcAft>
                <a:defRPr sz="2400">
                  <a:solidFill>
                    <a:schemeClr val="tx1"/>
                  </a:solidFill>
                  <a:latin typeface="Arial" charset="0"/>
                </a:defRPr>
              </a:lvl9pPr>
            </a:lstStyle>
            <a:p>
              <a:pPr marL="0" marR="0" lvl="0" indent="0" defTabSz="696913" eaLnBrk="0" fontAlgn="auto" latinLnBrk="0" hangingPunct="0">
                <a:lnSpc>
                  <a:spcPct val="100000"/>
                </a:lnSpc>
                <a:spcBef>
                  <a:spcPct val="5000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Trebuchet MS" pitchFamily="34" charset="0"/>
                </a:rPr>
                <a:t>Issue 4</a:t>
              </a:r>
            </a:p>
          </p:txBody>
        </p:sp>
        <p:sp>
          <p:nvSpPr>
            <p:cNvPr id="48" name="Rectangle 10"/>
            <p:cNvSpPr>
              <a:spLocks noChangeArrowheads="1"/>
            </p:cNvSpPr>
            <p:nvPr/>
          </p:nvSpPr>
          <p:spPr bwMode="gray">
            <a:xfrm>
              <a:off x="5940366" y="2047875"/>
              <a:ext cx="1013083" cy="288925"/>
            </a:xfrm>
            <a:prstGeom prst="rect">
              <a:avLst/>
            </a:prstGeom>
            <a:solidFill>
              <a:schemeClr val="bg1">
                <a:lumMod val="50000"/>
              </a:schemeClr>
            </a:solidFill>
            <a:ln>
              <a:noFill/>
            </a:ln>
            <a:effectLst/>
            <a:extLst/>
          </p:spPr>
          <p:txBody>
            <a:bodyPr lIns="45720" rIns="45720" anchor="ctr"/>
            <a:lstStyle>
              <a:lvl1pPr defTabSz="696913">
                <a:defRPr sz="2400">
                  <a:solidFill>
                    <a:schemeClr val="tx1"/>
                  </a:solidFill>
                  <a:latin typeface="Arial" charset="0"/>
                </a:defRPr>
              </a:lvl1pPr>
              <a:lvl2pPr marL="522288" defTabSz="696913">
                <a:defRPr sz="2400">
                  <a:solidFill>
                    <a:schemeClr val="tx1"/>
                  </a:solidFill>
                  <a:latin typeface="Arial" charset="0"/>
                </a:defRPr>
              </a:lvl2pPr>
              <a:lvl3pPr marL="1046163" defTabSz="696913">
                <a:defRPr sz="2400">
                  <a:solidFill>
                    <a:schemeClr val="tx1"/>
                  </a:solidFill>
                  <a:latin typeface="Arial" charset="0"/>
                </a:defRPr>
              </a:lvl3pPr>
              <a:lvl4pPr marL="1568450" defTabSz="696913">
                <a:defRPr sz="2400">
                  <a:solidFill>
                    <a:schemeClr val="tx1"/>
                  </a:solidFill>
                  <a:latin typeface="Arial" charset="0"/>
                </a:defRPr>
              </a:lvl4pPr>
              <a:lvl5pPr marL="2090738" defTabSz="696913">
                <a:defRPr sz="2400">
                  <a:solidFill>
                    <a:schemeClr val="tx1"/>
                  </a:solidFill>
                  <a:latin typeface="Arial" charset="0"/>
                </a:defRPr>
              </a:lvl5pPr>
              <a:lvl6pPr marL="2547938" defTabSz="696913" fontAlgn="base">
                <a:spcBef>
                  <a:spcPct val="0"/>
                </a:spcBef>
                <a:spcAft>
                  <a:spcPct val="0"/>
                </a:spcAft>
                <a:defRPr sz="2400">
                  <a:solidFill>
                    <a:schemeClr val="tx1"/>
                  </a:solidFill>
                  <a:latin typeface="Arial" charset="0"/>
                </a:defRPr>
              </a:lvl6pPr>
              <a:lvl7pPr marL="3005138" defTabSz="696913" fontAlgn="base">
                <a:spcBef>
                  <a:spcPct val="0"/>
                </a:spcBef>
                <a:spcAft>
                  <a:spcPct val="0"/>
                </a:spcAft>
                <a:defRPr sz="2400">
                  <a:solidFill>
                    <a:schemeClr val="tx1"/>
                  </a:solidFill>
                  <a:latin typeface="Arial" charset="0"/>
                </a:defRPr>
              </a:lvl7pPr>
              <a:lvl8pPr marL="3462338" defTabSz="696913" fontAlgn="base">
                <a:spcBef>
                  <a:spcPct val="0"/>
                </a:spcBef>
                <a:spcAft>
                  <a:spcPct val="0"/>
                </a:spcAft>
                <a:defRPr sz="2400">
                  <a:solidFill>
                    <a:schemeClr val="tx1"/>
                  </a:solidFill>
                  <a:latin typeface="Arial" charset="0"/>
                </a:defRPr>
              </a:lvl8pPr>
              <a:lvl9pPr marL="3919538" defTabSz="696913" fontAlgn="base">
                <a:spcBef>
                  <a:spcPct val="0"/>
                </a:spcBef>
                <a:spcAft>
                  <a:spcPct val="0"/>
                </a:spcAft>
                <a:defRPr sz="2400">
                  <a:solidFill>
                    <a:schemeClr val="tx1"/>
                  </a:solidFill>
                  <a:latin typeface="Arial" charset="0"/>
                </a:defRPr>
              </a:lvl9pPr>
            </a:lstStyle>
            <a:p>
              <a:pPr marL="0" marR="0" lvl="0" indent="0" defTabSz="696913" eaLnBrk="0" fontAlgn="auto" latinLnBrk="0" hangingPunct="0">
                <a:lnSpc>
                  <a:spcPct val="100000"/>
                </a:lnSpc>
                <a:spcBef>
                  <a:spcPct val="5000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Trebuchet MS" pitchFamily="34" charset="0"/>
                </a:rPr>
                <a:t>Issue 1</a:t>
              </a:r>
            </a:p>
          </p:txBody>
        </p:sp>
        <p:sp>
          <p:nvSpPr>
            <p:cNvPr id="49" name="Rectangle 11"/>
            <p:cNvSpPr>
              <a:spLocks noChangeArrowheads="1"/>
            </p:cNvSpPr>
            <p:nvPr/>
          </p:nvSpPr>
          <p:spPr bwMode="gray">
            <a:xfrm>
              <a:off x="7249226" y="1847850"/>
              <a:ext cx="1013083" cy="288925"/>
            </a:xfrm>
            <a:prstGeom prst="rect">
              <a:avLst/>
            </a:prstGeom>
            <a:solidFill>
              <a:schemeClr val="bg1">
                <a:lumMod val="50000"/>
              </a:schemeClr>
            </a:solidFill>
            <a:ln>
              <a:noFill/>
            </a:ln>
            <a:effectLst/>
            <a:extLst/>
          </p:spPr>
          <p:txBody>
            <a:bodyPr lIns="45720" rIns="45720" anchor="ctr"/>
            <a:lstStyle>
              <a:lvl1pPr defTabSz="696913">
                <a:defRPr sz="2400">
                  <a:solidFill>
                    <a:schemeClr val="tx1"/>
                  </a:solidFill>
                  <a:latin typeface="Arial" charset="0"/>
                </a:defRPr>
              </a:lvl1pPr>
              <a:lvl2pPr marL="522288" defTabSz="696913">
                <a:defRPr sz="2400">
                  <a:solidFill>
                    <a:schemeClr val="tx1"/>
                  </a:solidFill>
                  <a:latin typeface="Arial" charset="0"/>
                </a:defRPr>
              </a:lvl2pPr>
              <a:lvl3pPr marL="1046163" defTabSz="696913">
                <a:defRPr sz="2400">
                  <a:solidFill>
                    <a:schemeClr val="tx1"/>
                  </a:solidFill>
                  <a:latin typeface="Arial" charset="0"/>
                </a:defRPr>
              </a:lvl3pPr>
              <a:lvl4pPr marL="1568450" defTabSz="696913">
                <a:defRPr sz="2400">
                  <a:solidFill>
                    <a:schemeClr val="tx1"/>
                  </a:solidFill>
                  <a:latin typeface="Arial" charset="0"/>
                </a:defRPr>
              </a:lvl4pPr>
              <a:lvl5pPr marL="2090738" defTabSz="696913">
                <a:defRPr sz="2400">
                  <a:solidFill>
                    <a:schemeClr val="tx1"/>
                  </a:solidFill>
                  <a:latin typeface="Arial" charset="0"/>
                </a:defRPr>
              </a:lvl5pPr>
              <a:lvl6pPr marL="2547938" defTabSz="696913" fontAlgn="base">
                <a:spcBef>
                  <a:spcPct val="0"/>
                </a:spcBef>
                <a:spcAft>
                  <a:spcPct val="0"/>
                </a:spcAft>
                <a:defRPr sz="2400">
                  <a:solidFill>
                    <a:schemeClr val="tx1"/>
                  </a:solidFill>
                  <a:latin typeface="Arial" charset="0"/>
                </a:defRPr>
              </a:lvl6pPr>
              <a:lvl7pPr marL="3005138" defTabSz="696913" fontAlgn="base">
                <a:spcBef>
                  <a:spcPct val="0"/>
                </a:spcBef>
                <a:spcAft>
                  <a:spcPct val="0"/>
                </a:spcAft>
                <a:defRPr sz="2400">
                  <a:solidFill>
                    <a:schemeClr val="tx1"/>
                  </a:solidFill>
                  <a:latin typeface="Arial" charset="0"/>
                </a:defRPr>
              </a:lvl7pPr>
              <a:lvl8pPr marL="3462338" defTabSz="696913" fontAlgn="base">
                <a:spcBef>
                  <a:spcPct val="0"/>
                </a:spcBef>
                <a:spcAft>
                  <a:spcPct val="0"/>
                </a:spcAft>
                <a:defRPr sz="2400">
                  <a:solidFill>
                    <a:schemeClr val="tx1"/>
                  </a:solidFill>
                  <a:latin typeface="Arial" charset="0"/>
                </a:defRPr>
              </a:lvl8pPr>
              <a:lvl9pPr marL="3919538" defTabSz="696913" fontAlgn="base">
                <a:spcBef>
                  <a:spcPct val="0"/>
                </a:spcBef>
                <a:spcAft>
                  <a:spcPct val="0"/>
                </a:spcAft>
                <a:defRPr sz="2400">
                  <a:solidFill>
                    <a:schemeClr val="tx1"/>
                  </a:solidFill>
                  <a:latin typeface="Arial" charset="0"/>
                </a:defRPr>
              </a:lvl9pPr>
            </a:lstStyle>
            <a:p>
              <a:pPr marL="0" marR="0" lvl="0" indent="0" defTabSz="696913" eaLnBrk="0" fontAlgn="auto" latinLnBrk="0" hangingPunct="0">
                <a:lnSpc>
                  <a:spcPct val="100000"/>
                </a:lnSpc>
                <a:spcBef>
                  <a:spcPct val="5000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Trebuchet MS" pitchFamily="34" charset="0"/>
                </a:rPr>
                <a:t>Sub-issue</a:t>
              </a:r>
            </a:p>
          </p:txBody>
        </p:sp>
        <p:sp>
          <p:nvSpPr>
            <p:cNvPr id="50" name="Rectangle 12"/>
            <p:cNvSpPr>
              <a:spLocks noChangeArrowheads="1"/>
            </p:cNvSpPr>
            <p:nvPr/>
          </p:nvSpPr>
          <p:spPr bwMode="gray">
            <a:xfrm>
              <a:off x="7249226" y="2246313"/>
              <a:ext cx="1013083" cy="288925"/>
            </a:xfrm>
            <a:prstGeom prst="rect">
              <a:avLst/>
            </a:prstGeom>
            <a:solidFill>
              <a:schemeClr val="bg1">
                <a:lumMod val="50000"/>
              </a:schemeClr>
            </a:solidFill>
            <a:ln>
              <a:noFill/>
            </a:ln>
            <a:effectLst/>
            <a:extLst/>
          </p:spPr>
          <p:txBody>
            <a:bodyPr lIns="45720" rIns="45720" anchor="ctr"/>
            <a:lstStyle>
              <a:lvl1pPr defTabSz="696913">
                <a:defRPr sz="2400">
                  <a:solidFill>
                    <a:schemeClr val="tx1"/>
                  </a:solidFill>
                  <a:latin typeface="Arial" charset="0"/>
                </a:defRPr>
              </a:lvl1pPr>
              <a:lvl2pPr marL="522288" defTabSz="696913">
                <a:defRPr sz="2400">
                  <a:solidFill>
                    <a:schemeClr val="tx1"/>
                  </a:solidFill>
                  <a:latin typeface="Arial" charset="0"/>
                </a:defRPr>
              </a:lvl2pPr>
              <a:lvl3pPr marL="1046163" defTabSz="696913">
                <a:defRPr sz="2400">
                  <a:solidFill>
                    <a:schemeClr val="tx1"/>
                  </a:solidFill>
                  <a:latin typeface="Arial" charset="0"/>
                </a:defRPr>
              </a:lvl3pPr>
              <a:lvl4pPr marL="1568450" defTabSz="696913">
                <a:defRPr sz="2400">
                  <a:solidFill>
                    <a:schemeClr val="tx1"/>
                  </a:solidFill>
                  <a:latin typeface="Arial" charset="0"/>
                </a:defRPr>
              </a:lvl4pPr>
              <a:lvl5pPr marL="2090738" defTabSz="696913">
                <a:defRPr sz="2400">
                  <a:solidFill>
                    <a:schemeClr val="tx1"/>
                  </a:solidFill>
                  <a:latin typeface="Arial" charset="0"/>
                </a:defRPr>
              </a:lvl5pPr>
              <a:lvl6pPr marL="2547938" defTabSz="696913" fontAlgn="base">
                <a:spcBef>
                  <a:spcPct val="0"/>
                </a:spcBef>
                <a:spcAft>
                  <a:spcPct val="0"/>
                </a:spcAft>
                <a:defRPr sz="2400">
                  <a:solidFill>
                    <a:schemeClr val="tx1"/>
                  </a:solidFill>
                  <a:latin typeface="Arial" charset="0"/>
                </a:defRPr>
              </a:lvl6pPr>
              <a:lvl7pPr marL="3005138" defTabSz="696913" fontAlgn="base">
                <a:spcBef>
                  <a:spcPct val="0"/>
                </a:spcBef>
                <a:spcAft>
                  <a:spcPct val="0"/>
                </a:spcAft>
                <a:defRPr sz="2400">
                  <a:solidFill>
                    <a:schemeClr val="tx1"/>
                  </a:solidFill>
                  <a:latin typeface="Arial" charset="0"/>
                </a:defRPr>
              </a:lvl7pPr>
              <a:lvl8pPr marL="3462338" defTabSz="696913" fontAlgn="base">
                <a:spcBef>
                  <a:spcPct val="0"/>
                </a:spcBef>
                <a:spcAft>
                  <a:spcPct val="0"/>
                </a:spcAft>
                <a:defRPr sz="2400">
                  <a:solidFill>
                    <a:schemeClr val="tx1"/>
                  </a:solidFill>
                  <a:latin typeface="Arial" charset="0"/>
                </a:defRPr>
              </a:lvl8pPr>
              <a:lvl9pPr marL="3919538" defTabSz="696913" fontAlgn="base">
                <a:spcBef>
                  <a:spcPct val="0"/>
                </a:spcBef>
                <a:spcAft>
                  <a:spcPct val="0"/>
                </a:spcAft>
                <a:defRPr sz="2400">
                  <a:solidFill>
                    <a:schemeClr val="tx1"/>
                  </a:solidFill>
                  <a:latin typeface="Arial" charset="0"/>
                </a:defRPr>
              </a:lvl9pPr>
            </a:lstStyle>
            <a:p>
              <a:pPr marL="0" marR="0" lvl="0" indent="0" defTabSz="696913" eaLnBrk="0" fontAlgn="auto" latinLnBrk="0" hangingPunct="0">
                <a:lnSpc>
                  <a:spcPct val="100000"/>
                </a:lnSpc>
                <a:spcBef>
                  <a:spcPct val="5000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Trebuchet MS" pitchFamily="34" charset="0"/>
                </a:rPr>
                <a:t>Sub-issue</a:t>
              </a:r>
            </a:p>
          </p:txBody>
        </p:sp>
        <p:sp>
          <p:nvSpPr>
            <p:cNvPr id="51" name="Rectangle 13"/>
            <p:cNvSpPr>
              <a:spLocks noChangeArrowheads="1"/>
            </p:cNvSpPr>
            <p:nvPr/>
          </p:nvSpPr>
          <p:spPr bwMode="gray">
            <a:xfrm>
              <a:off x="5940366" y="2876550"/>
              <a:ext cx="1013083" cy="288925"/>
            </a:xfrm>
            <a:prstGeom prst="rect">
              <a:avLst/>
            </a:prstGeom>
            <a:solidFill>
              <a:schemeClr val="bg1">
                <a:lumMod val="50000"/>
              </a:schemeClr>
            </a:solidFill>
            <a:ln>
              <a:noFill/>
            </a:ln>
            <a:effectLst/>
            <a:extLst/>
          </p:spPr>
          <p:txBody>
            <a:bodyPr lIns="45720" rIns="45720" anchor="ctr"/>
            <a:lstStyle>
              <a:lvl1pPr defTabSz="696913">
                <a:defRPr sz="2400">
                  <a:solidFill>
                    <a:schemeClr val="tx1"/>
                  </a:solidFill>
                  <a:latin typeface="Arial" charset="0"/>
                </a:defRPr>
              </a:lvl1pPr>
              <a:lvl2pPr marL="522288" defTabSz="696913">
                <a:defRPr sz="2400">
                  <a:solidFill>
                    <a:schemeClr val="tx1"/>
                  </a:solidFill>
                  <a:latin typeface="Arial" charset="0"/>
                </a:defRPr>
              </a:lvl2pPr>
              <a:lvl3pPr marL="1046163" defTabSz="696913">
                <a:defRPr sz="2400">
                  <a:solidFill>
                    <a:schemeClr val="tx1"/>
                  </a:solidFill>
                  <a:latin typeface="Arial" charset="0"/>
                </a:defRPr>
              </a:lvl3pPr>
              <a:lvl4pPr marL="1568450" defTabSz="696913">
                <a:defRPr sz="2400">
                  <a:solidFill>
                    <a:schemeClr val="tx1"/>
                  </a:solidFill>
                  <a:latin typeface="Arial" charset="0"/>
                </a:defRPr>
              </a:lvl4pPr>
              <a:lvl5pPr marL="2090738" defTabSz="696913">
                <a:defRPr sz="2400">
                  <a:solidFill>
                    <a:schemeClr val="tx1"/>
                  </a:solidFill>
                  <a:latin typeface="Arial" charset="0"/>
                </a:defRPr>
              </a:lvl5pPr>
              <a:lvl6pPr marL="2547938" defTabSz="696913" fontAlgn="base">
                <a:spcBef>
                  <a:spcPct val="0"/>
                </a:spcBef>
                <a:spcAft>
                  <a:spcPct val="0"/>
                </a:spcAft>
                <a:defRPr sz="2400">
                  <a:solidFill>
                    <a:schemeClr val="tx1"/>
                  </a:solidFill>
                  <a:latin typeface="Arial" charset="0"/>
                </a:defRPr>
              </a:lvl6pPr>
              <a:lvl7pPr marL="3005138" defTabSz="696913" fontAlgn="base">
                <a:spcBef>
                  <a:spcPct val="0"/>
                </a:spcBef>
                <a:spcAft>
                  <a:spcPct val="0"/>
                </a:spcAft>
                <a:defRPr sz="2400">
                  <a:solidFill>
                    <a:schemeClr val="tx1"/>
                  </a:solidFill>
                  <a:latin typeface="Arial" charset="0"/>
                </a:defRPr>
              </a:lvl7pPr>
              <a:lvl8pPr marL="3462338" defTabSz="696913" fontAlgn="base">
                <a:spcBef>
                  <a:spcPct val="0"/>
                </a:spcBef>
                <a:spcAft>
                  <a:spcPct val="0"/>
                </a:spcAft>
                <a:defRPr sz="2400">
                  <a:solidFill>
                    <a:schemeClr val="tx1"/>
                  </a:solidFill>
                  <a:latin typeface="Arial" charset="0"/>
                </a:defRPr>
              </a:lvl8pPr>
              <a:lvl9pPr marL="3919538" defTabSz="696913" fontAlgn="base">
                <a:spcBef>
                  <a:spcPct val="0"/>
                </a:spcBef>
                <a:spcAft>
                  <a:spcPct val="0"/>
                </a:spcAft>
                <a:defRPr sz="2400">
                  <a:solidFill>
                    <a:schemeClr val="tx1"/>
                  </a:solidFill>
                  <a:latin typeface="Arial" charset="0"/>
                </a:defRPr>
              </a:lvl9pPr>
            </a:lstStyle>
            <a:p>
              <a:pPr marL="0" marR="0" lvl="0" indent="0" defTabSz="696913" eaLnBrk="0" fontAlgn="auto" latinLnBrk="0" hangingPunct="0">
                <a:lnSpc>
                  <a:spcPct val="100000"/>
                </a:lnSpc>
                <a:spcBef>
                  <a:spcPct val="5000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Trebuchet MS" pitchFamily="34" charset="0"/>
                </a:rPr>
                <a:t>Issue 2</a:t>
              </a:r>
            </a:p>
          </p:txBody>
        </p:sp>
        <p:sp>
          <p:nvSpPr>
            <p:cNvPr id="52" name="Rectangle 14"/>
            <p:cNvSpPr>
              <a:spLocks noChangeArrowheads="1"/>
            </p:cNvSpPr>
            <p:nvPr/>
          </p:nvSpPr>
          <p:spPr bwMode="gray">
            <a:xfrm>
              <a:off x="7249226" y="2676525"/>
              <a:ext cx="1013083" cy="288925"/>
            </a:xfrm>
            <a:prstGeom prst="rect">
              <a:avLst/>
            </a:prstGeom>
            <a:solidFill>
              <a:schemeClr val="bg1">
                <a:lumMod val="50000"/>
              </a:schemeClr>
            </a:solidFill>
            <a:ln>
              <a:noFill/>
            </a:ln>
            <a:effectLst/>
            <a:extLst/>
          </p:spPr>
          <p:txBody>
            <a:bodyPr lIns="45720" rIns="45720" anchor="ctr"/>
            <a:lstStyle>
              <a:lvl1pPr defTabSz="696913">
                <a:defRPr sz="2400">
                  <a:solidFill>
                    <a:schemeClr val="tx1"/>
                  </a:solidFill>
                  <a:latin typeface="Arial" charset="0"/>
                </a:defRPr>
              </a:lvl1pPr>
              <a:lvl2pPr marL="522288" defTabSz="696913">
                <a:defRPr sz="2400">
                  <a:solidFill>
                    <a:schemeClr val="tx1"/>
                  </a:solidFill>
                  <a:latin typeface="Arial" charset="0"/>
                </a:defRPr>
              </a:lvl2pPr>
              <a:lvl3pPr marL="1046163" defTabSz="696913">
                <a:defRPr sz="2400">
                  <a:solidFill>
                    <a:schemeClr val="tx1"/>
                  </a:solidFill>
                  <a:latin typeface="Arial" charset="0"/>
                </a:defRPr>
              </a:lvl3pPr>
              <a:lvl4pPr marL="1568450" defTabSz="696913">
                <a:defRPr sz="2400">
                  <a:solidFill>
                    <a:schemeClr val="tx1"/>
                  </a:solidFill>
                  <a:latin typeface="Arial" charset="0"/>
                </a:defRPr>
              </a:lvl4pPr>
              <a:lvl5pPr marL="2090738" defTabSz="696913">
                <a:defRPr sz="2400">
                  <a:solidFill>
                    <a:schemeClr val="tx1"/>
                  </a:solidFill>
                  <a:latin typeface="Arial" charset="0"/>
                </a:defRPr>
              </a:lvl5pPr>
              <a:lvl6pPr marL="2547938" defTabSz="696913" fontAlgn="base">
                <a:spcBef>
                  <a:spcPct val="0"/>
                </a:spcBef>
                <a:spcAft>
                  <a:spcPct val="0"/>
                </a:spcAft>
                <a:defRPr sz="2400">
                  <a:solidFill>
                    <a:schemeClr val="tx1"/>
                  </a:solidFill>
                  <a:latin typeface="Arial" charset="0"/>
                </a:defRPr>
              </a:lvl6pPr>
              <a:lvl7pPr marL="3005138" defTabSz="696913" fontAlgn="base">
                <a:spcBef>
                  <a:spcPct val="0"/>
                </a:spcBef>
                <a:spcAft>
                  <a:spcPct val="0"/>
                </a:spcAft>
                <a:defRPr sz="2400">
                  <a:solidFill>
                    <a:schemeClr val="tx1"/>
                  </a:solidFill>
                  <a:latin typeface="Arial" charset="0"/>
                </a:defRPr>
              </a:lvl7pPr>
              <a:lvl8pPr marL="3462338" defTabSz="696913" fontAlgn="base">
                <a:spcBef>
                  <a:spcPct val="0"/>
                </a:spcBef>
                <a:spcAft>
                  <a:spcPct val="0"/>
                </a:spcAft>
                <a:defRPr sz="2400">
                  <a:solidFill>
                    <a:schemeClr val="tx1"/>
                  </a:solidFill>
                  <a:latin typeface="Arial" charset="0"/>
                </a:defRPr>
              </a:lvl8pPr>
              <a:lvl9pPr marL="3919538" defTabSz="696913" fontAlgn="base">
                <a:spcBef>
                  <a:spcPct val="0"/>
                </a:spcBef>
                <a:spcAft>
                  <a:spcPct val="0"/>
                </a:spcAft>
                <a:defRPr sz="2400">
                  <a:solidFill>
                    <a:schemeClr val="tx1"/>
                  </a:solidFill>
                  <a:latin typeface="Arial" charset="0"/>
                </a:defRPr>
              </a:lvl9pPr>
            </a:lstStyle>
            <a:p>
              <a:pPr marL="0" marR="0" lvl="0" indent="0" defTabSz="696913" eaLnBrk="0" fontAlgn="auto" latinLnBrk="0" hangingPunct="0">
                <a:lnSpc>
                  <a:spcPct val="100000"/>
                </a:lnSpc>
                <a:spcBef>
                  <a:spcPct val="5000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Trebuchet MS" pitchFamily="34" charset="0"/>
                </a:rPr>
                <a:t>Sub-issue</a:t>
              </a:r>
            </a:p>
          </p:txBody>
        </p:sp>
        <p:sp>
          <p:nvSpPr>
            <p:cNvPr id="53" name="Rectangle 15"/>
            <p:cNvSpPr>
              <a:spLocks noChangeArrowheads="1"/>
            </p:cNvSpPr>
            <p:nvPr/>
          </p:nvSpPr>
          <p:spPr bwMode="gray">
            <a:xfrm>
              <a:off x="7249226" y="3076575"/>
              <a:ext cx="1013083" cy="288925"/>
            </a:xfrm>
            <a:prstGeom prst="rect">
              <a:avLst/>
            </a:prstGeom>
            <a:solidFill>
              <a:schemeClr val="bg1">
                <a:lumMod val="50000"/>
              </a:schemeClr>
            </a:solidFill>
            <a:ln>
              <a:noFill/>
            </a:ln>
            <a:effectLst/>
            <a:extLst/>
          </p:spPr>
          <p:txBody>
            <a:bodyPr lIns="45720" rIns="45720" anchor="ctr"/>
            <a:lstStyle>
              <a:lvl1pPr defTabSz="696913">
                <a:defRPr sz="2400">
                  <a:solidFill>
                    <a:schemeClr val="tx1"/>
                  </a:solidFill>
                  <a:latin typeface="Arial" charset="0"/>
                </a:defRPr>
              </a:lvl1pPr>
              <a:lvl2pPr marL="522288" defTabSz="696913">
                <a:defRPr sz="2400">
                  <a:solidFill>
                    <a:schemeClr val="tx1"/>
                  </a:solidFill>
                  <a:latin typeface="Arial" charset="0"/>
                </a:defRPr>
              </a:lvl2pPr>
              <a:lvl3pPr marL="1046163" defTabSz="696913">
                <a:defRPr sz="2400">
                  <a:solidFill>
                    <a:schemeClr val="tx1"/>
                  </a:solidFill>
                  <a:latin typeface="Arial" charset="0"/>
                </a:defRPr>
              </a:lvl3pPr>
              <a:lvl4pPr marL="1568450" defTabSz="696913">
                <a:defRPr sz="2400">
                  <a:solidFill>
                    <a:schemeClr val="tx1"/>
                  </a:solidFill>
                  <a:latin typeface="Arial" charset="0"/>
                </a:defRPr>
              </a:lvl4pPr>
              <a:lvl5pPr marL="2090738" defTabSz="696913">
                <a:defRPr sz="2400">
                  <a:solidFill>
                    <a:schemeClr val="tx1"/>
                  </a:solidFill>
                  <a:latin typeface="Arial" charset="0"/>
                </a:defRPr>
              </a:lvl5pPr>
              <a:lvl6pPr marL="2547938" defTabSz="696913" fontAlgn="base">
                <a:spcBef>
                  <a:spcPct val="0"/>
                </a:spcBef>
                <a:spcAft>
                  <a:spcPct val="0"/>
                </a:spcAft>
                <a:defRPr sz="2400">
                  <a:solidFill>
                    <a:schemeClr val="tx1"/>
                  </a:solidFill>
                  <a:latin typeface="Arial" charset="0"/>
                </a:defRPr>
              </a:lvl6pPr>
              <a:lvl7pPr marL="3005138" defTabSz="696913" fontAlgn="base">
                <a:spcBef>
                  <a:spcPct val="0"/>
                </a:spcBef>
                <a:spcAft>
                  <a:spcPct val="0"/>
                </a:spcAft>
                <a:defRPr sz="2400">
                  <a:solidFill>
                    <a:schemeClr val="tx1"/>
                  </a:solidFill>
                  <a:latin typeface="Arial" charset="0"/>
                </a:defRPr>
              </a:lvl7pPr>
              <a:lvl8pPr marL="3462338" defTabSz="696913" fontAlgn="base">
                <a:spcBef>
                  <a:spcPct val="0"/>
                </a:spcBef>
                <a:spcAft>
                  <a:spcPct val="0"/>
                </a:spcAft>
                <a:defRPr sz="2400">
                  <a:solidFill>
                    <a:schemeClr val="tx1"/>
                  </a:solidFill>
                  <a:latin typeface="Arial" charset="0"/>
                </a:defRPr>
              </a:lvl8pPr>
              <a:lvl9pPr marL="3919538" defTabSz="696913" fontAlgn="base">
                <a:spcBef>
                  <a:spcPct val="0"/>
                </a:spcBef>
                <a:spcAft>
                  <a:spcPct val="0"/>
                </a:spcAft>
                <a:defRPr sz="2400">
                  <a:solidFill>
                    <a:schemeClr val="tx1"/>
                  </a:solidFill>
                  <a:latin typeface="Arial" charset="0"/>
                </a:defRPr>
              </a:lvl9pPr>
            </a:lstStyle>
            <a:p>
              <a:pPr marL="0" marR="0" lvl="0" indent="0" defTabSz="696913" eaLnBrk="0" fontAlgn="auto" latinLnBrk="0" hangingPunct="0">
                <a:lnSpc>
                  <a:spcPct val="100000"/>
                </a:lnSpc>
                <a:spcBef>
                  <a:spcPct val="5000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Trebuchet MS" pitchFamily="34" charset="0"/>
                </a:rPr>
                <a:t>Sub-issue</a:t>
              </a:r>
            </a:p>
          </p:txBody>
        </p:sp>
        <p:sp>
          <p:nvSpPr>
            <p:cNvPr id="54" name="Rectangle 16"/>
            <p:cNvSpPr>
              <a:spLocks noChangeArrowheads="1"/>
            </p:cNvSpPr>
            <p:nvPr/>
          </p:nvSpPr>
          <p:spPr bwMode="gray">
            <a:xfrm>
              <a:off x="5940366" y="3708400"/>
              <a:ext cx="1013083" cy="288925"/>
            </a:xfrm>
            <a:prstGeom prst="rect">
              <a:avLst/>
            </a:prstGeom>
            <a:solidFill>
              <a:schemeClr val="bg1">
                <a:lumMod val="50000"/>
              </a:schemeClr>
            </a:solidFill>
            <a:ln>
              <a:noFill/>
            </a:ln>
            <a:effectLst/>
            <a:extLst/>
          </p:spPr>
          <p:txBody>
            <a:bodyPr lIns="45720" rIns="45720" anchor="ctr"/>
            <a:lstStyle>
              <a:lvl1pPr defTabSz="696913">
                <a:defRPr sz="2400">
                  <a:solidFill>
                    <a:schemeClr val="tx1"/>
                  </a:solidFill>
                  <a:latin typeface="Arial" charset="0"/>
                </a:defRPr>
              </a:lvl1pPr>
              <a:lvl2pPr marL="522288" defTabSz="696913">
                <a:defRPr sz="2400">
                  <a:solidFill>
                    <a:schemeClr val="tx1"/>
                  </a:solidFill>
                  <a:latin typeface="Arial" charset="0"/>
                </a:defRPr>
              </a:lvl2pPr>
              <a:lvl3pPr marL="1046163" defTabSz="696913">
                <a:defRPr sz="2400">
                  <a:solidFill>
                    <a:schemeClr val="tx1"/>
                  </a:solidFill>
                  <a:latin typeface="Arial" charset="0"/>
                </a:defRPr>
              </a:lvl3pPr>
              <a:lvl4pPr marL="1568450" defTabSz="696913">
                <a:defRPr sz="2400">
                  <a:solidFill>
                    <a:schemeClr val="tx1"/>
                  </a:solidFill>
                  <a:latin typeface="Arial" charset="0"/>
                </a:defRPr>
              </a:lvl4pPr>
              <a:lvl5pPr marL="2090738" defTabSz="696913">
                <a:defRPr sz="2400">
                  <a:solidFill>
                    <a:schemeClr val="tx1"/>
                  </a:solidFill>
                  <a:latin typeface="Arial" charset="0"/>
                </a:defRPr>
              </a:lvl5pPr>
              <a:lvl6pPr marL="2547938" defTabSz="696913" fontAlgn="base">
                <a:spcBef>
                  <a:spcPct val="0"/>
                </a:spcBef>
                <a:spcAft>
                  <a:spcPct val="0"/>
                </a:spcAft>
                <a:defRPr sz="2400">
                  <a:solidFill>
                    <a:schemeClr val="tx1"/>
                  </a:solidFill>
                  <a:latin typeface="Arial" charset="0"/>
                </a:defRPr>
              </a:lvl6pPr>
              <a:lvl7pPr marL="3005138" defTabSz="696913" fontAlgn="base">
                <a:spcBef>
                  <a:spcPct val="0"/>
                </a:spcBef>
                <a:spcAft>
                  <a:spcPct val="0"/>
                </a:spcAft>
                <a:defRPr sz="2400">
                  <a:solidFill>
                    <a:schemeClr val="tx1"/>
                  </a:solidFill>
                  <a:latin typeface="Arial" charset="0"/>
                </a:defRPr>
              </a:lvl7pPr>
              <a:lvl8pPr marL="3462338" defTabSz="696913" fontAlgn="base">
                <a:spcBef>
                  <a:spcPct val="0"/>
                </a:spcBef>
                <a:spcAft>
                  <a:spcPct val="0"/>
                </a:spcAft>
                <a:defRPr sz="2400">
                  <a:solidFill>
                    <a:schemeClr val="tx1"/>
                  </a:solidFill>
                  <a:latin typeface="Arial" charset="0"/>
                </a:defRPr>
              </a:lvl8pPr>
              <a:lvl9pPr marL="3919538" defTabSz="696913" fontAlgn="base">
                <a:spcBef>
                  <a:spcPct val="0"/>
                </a:spcBef>
                <a:spcAft>
                  <a:spcPct val="0"/>
                </a:spcAft>
                <a:defRPr sz="2400">
                  <a:solidFill>
                    <a:schemeClr val="tx1"/>
                  </a:solidFill>
                  <a:latin typeface="Arial" charset="0"/>
                </a:defRPr>
              </a:lvl9pPr>
            </a:lstStyle>
            <a:p>
              <a:pPr marL="0" marR="0" lvl="0" indent="0" defTabSz="696913" eaLnBrk="0" fontAlgn="auto" latinLnBrk="0" hangingPunct="0">
                <a:lnSpc>
                  <a:spcPct val="100000"/>
                </a:lnSpc>
                <a:spcBef>
                  <a:spcPct val="5000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Trebuchet MS" pitchFamily="34" charset="0"/>
                </a:rPr>
                <a:t>Issue 3</a:t>
              </a:r>
            </a:p>
          </p:txBody>
        </p:sp>
        <p:sp>
          <p:nvSpPr>
            <p:cNvPr id="55" name="Rectangle 17"/>
            <p:cNvSpPr>
              <a:spLocks noChangeArrowheads="1"/>
            </p:cNvSpPr>
            <p:nvPr/>
          </p:nvSpPr>
          <p:spPr bwMode="gray">
            <a:xfrm>
              <a:off x="7249226" y="3508375"/>
              <a:ext cx="1013083" cy="288925"/>
            </a:xfrm>
            <a:prstGeom prst="rect">
              <a:avLst/>
            </a:prstGeom>
            <a:solidFill>
              <a:schemeClr val="bg1">
                <a:lumMod val="50000"/>
              </a:schemeClr>
            </a:solidFill>
            <a:ln>
              <a:noFill/>
            </a:ln>
            <a:effectLst/>
            <a:extLst/>
          </p:spPr>
          <p:txBody>
            <a:bodyPr lIns="45720" rIns="45720" anchor="ctr"/>
            <a:lstStyle>
              <a:lvl1pPr defTabSz="696913">
                <a:defRPr sz="2400">
                  <a:solidFill>
                    <a:schemeClr val="tx1"/>
                  </a:solidFill>
                  <a:latin typeface="Arial" charset="0"/>
                </a:defRPr>
              </a:lvl1pPr>
              <a:lvl2pPr marL="522288" defTabSz="696913">
                <a:defRPr sz="2400">
                  <a:solidFill>
                    <a:schemeClr val="tx1"/>
                  </a:solidFill>
                  <a:latin typeface="Arial" charset="0"/>
                </a:defRPr>
              </a:lvl2pPr>
              <a:lvl3pPr marL="1046163" defTabSz="696913">
                <a:defRPr sz="2400">
                  <a:solidFill>
                    <a:schemeClr val="tx1"/>
                  </a:solidFill>
                  <a:latin typeface="Arial" charset="0"/>
                </a:defRPr>
              </a:lvl3pPr>
              <a:lvl4pPr marL="1568450" defTabSz="696913">
                <a:defRPr sz="2400">
                  <a:solidFill>
                    <a:schemeClr val="tx1"/>
                  </a:solidFill>
                  <a:latin typeface="Arial" charset="0"/>
                </a:defRPr>
              </a:lvl4pPr>
              <a:lvl5pPr marL="2090738" defTabSz="696913">
                <a:defRPr sz="2400">
                  <a:solidFill>
                    <a:schemeClr val="tx1"/>
                  </a:solidFill>
                  <a:latin typeface="Arial" charset="0"/>
                </a:defRPr>
              </a:lvl5pPr>
              <a:lvl6pPr marL="2547938" defTabSz="696913" fontAlgn="base">
                <a:spcBef>
                  <a:spcPct val="0"/>
                </a:spcBef>
                <a:spcAft>
                  <a:spcPct val="0"/>
                </a:spcAft>
                <a:defRPr sz="2400">
                  <a:solidFill>
                    <a:schemeClr val="tx1"/>
                  </a:solidFill>
                  <a:latin typeface="Arial" charset="0"/>
                </a:defRPr>
              </a:lvl6pPr>
              <a:lvl7pPr marL="3005138" defTabSz="696913" fontAlgn="base">
                <a:spcBef>
                  <a:spcPct val="0"/>
                </a:spcBef>
                <a:spcAft>
                  <a:spcPct val="0"/>
                </a:spcAft>
                <a:defRPr sz="2400">
                  <a:solidFill>
                    <a:schemeClr val="tx1"/>
                  </a:solidFill>
                  <a:latin typeface="Arial" charset="0"/>
                </a:defRPr>
              </a:lvl7pPr>
              <a:lvl8pPr marL="3462338" defTabSz="696913" fontAlgn="base">
                <a:spcBef>
                  <a:spcPct val="0"/>
                </a:spcBef>
                <a:spcAft>
                  <a:spcPct val="0"/>
                </a:spcAft>
                <a:defRPr sz="2400">
                  <a:solidFill>
                    <a:schemeClr val="tx1"/>
                  </a:solidFill>
                  <a:latin typeface="Arial" charset="0"/>
                </a:defRPr>
              </a:lvl8pPr>
              <a:lvl9pPr marL="3919538" defTabSz="696913" fontAlgn="base">
                <a:spcBef>
                  <a:spcPct val="0"/>
                </a:spcBef>
                <a:spcAft>
                  <a:spcPct val="0"/>
                </a:spcAft>
                <a:defRPr sz="2400">
                  <a:solidFill>
                    <a:schemeClr val="tx1"/>
                  </a:solidFill>
                  <a:latin typeface="Arial" charset="0"/>
                </a:defRPr>
              </a:lvl9pPr>
            </a:lstStyle>
            <a:p>
              <a:pPr marL="0" marR="0" lvl="0" indent="0" defTabSz="696913" eaLnBrk="0" fontAlgn="auto" latinLnBrk="0" hangingPunct="0">
                <a:lnSpc>
                  <a:spcPct val="100000"/>
                </a:lnSpc>
                <a:spcBef>
                  <a:spcPct val="5000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Trebuchet MS" pitchFamily="34" charset="0"/>
                </a:rPr>
                <a:t>Sub-issue</a:t>
              </a:r>
            </a:p>
          </p:txBody>
        </p:sp>
        <p:sp>
          <p:nvSpPr>
            <p:cNvPr id="56" name="Rectangle 18"/>
            <p:cNvSpPr>
              <a:spLocks noChangeArrowheads="1"/>
            </p:cNvSpPr>
            <p:nvPr/>
          </p:nvSpPr>
          <p:spPr bwMode="gray">
            <a:xfrm>
              <a:off x="7249226" y="3908425"/>
              <a:ext cx="1013083" cy="288925"/>
            </a:xfrm>
            <a:prstGeom prst="rect">
              <a:avLst/>
            </a:prstGeom>
            <a:solidFill>
              <a:schemeClr val="bg1">
                <a:lumMod val="50000"/>
              </a:schemeClr>
            </a:solidFill>
            <a:ln>
              <a:noFill/>
            </a:ln>
            <a:effectLst/>
            <a:extLst/>
          </p:spPr>
          <p:txBody>
            <a:bodyPr lIns="45720" rIns="45720" anchor="ctr"/>
            <a:lstStyle>
              <a:lvl1pPr defTabSz="696913">
                <a:defRPr sz="2400">
                  <a:solidFill>
                    <a:schemeClr val="tx1"/>
                  </a:solidFill>
                  <a:latin typeface="Arial" charset="0"/>
                </a:defRPr>
              </a:lvl1pPr>
              <a:lvl2pPr marL="522288" defTabSz="696913">
                <a:defRPr sz="2400">
                  <a:solidFill>
                    <a:schemeClr val="tx1"/>
                  </a:solidFill>
                  <a:latin typeface="Arial" charset="0"/>
                </a:defRPr>
              </a:lvl2pPr>
              <a:lvl3pPr marL="1046163" defTabSz="696913">
                <a:defRPr sz="2400">
                  <a:solidFill>
                    <a:schemeClr val="tx1"/>
                  </a:solidFill>
                  <a:latin typeface="Arial" charset="0"/>
                </a:defRPr>
              </a:lvl3pPr>
              <a:lvl4pPr marL="1568450" defTabSz="696913">
                <a:defRPr sz="2400">
                  <a:solidFill>
                    <a:schemeClr val="tx1"/>
                  </a:solidFill>
                  <a:latin typeface="Arial" charset="0"/>
                </a:defRPr>
              </a:lvl4pPr>
              <a:lvl5pPr marL="2090738" defTabSz="696913">
                <a:defRPr sz="2400">
                  <a:solidFill>
                    <a:schemeClr val="tx1"/>
                  </a:solidFill>
                  <a:latin typeface="Arial" charset="0"/>
                </a:defRPr>
              </a:lvl5pPr>
              <a:lvl6pPr marL="2547938" defTabSz="696913" fontAlgn="base">
                <a:spcBef>
                  <a:spcPct val="0"/>
                </a:spcBef>
                <a:spcAft>
                  <a:spcPct val="0"/>
                </a:spcAft>
                <a:defRPr sz="2400">
                  <a:solidFill>
                    <a:schemeClr val="tx1"/>
                  </a:solidFill>
                  <a:latin typeface="Arial" charset="0"/>
                </a:defRPr>
              </a:lvl6pPr>
              <a:lvl7pPr marL="3005138" defTabSz="696913" fontAlgn="base">
                <a:spcBef>
                  <a:spcPct val="0"/>
                </a:spcBef>
                <a:spcAft>
                  <a:spcPct val="0"/>
                </a:spcAft>
                <a:defRPr sz="2400">
                  <a:solidFill>
                    <a:schemeClr val="tx1"/>
                  </a:solidFill>
                  <a:latin typeface="Arial" charset="0"/>
                </a:defRPr>
              </a:lvl7pPr>
              <a:lvl8pPr marL="3462338" defTabSz="696913" fontAlgn="base">
                <a:spcBef>
                  <a:spcPct val="0"/>
                </a:spcBef>
                <a:spcAft>
                  <a:spcPct val="0"/>
                </a:spcAft>
                <a:defRPr sz="2400">
                  <a:solidFill>
                    <a:schemeClr val="tx1"/>
                  </a:solidFill>
                  <a:latin typeface="Arial" charset="0"/>
                </a:defRPr>
              </a:lvl8pPr>
              <a:lvl9pPr marL="3919538" defTabSz="696913" fontAlgn="base">
                <a:spcBef>
                  <a:spcPct val="0"/>
                </a:spcBef>
                <a:spcAft>
                  <a:spcPct val="0"/>
                </a:spcAft>
                <a:defRPr sz="2400">
                  <a:solidFill>
                    <a:schemeClr val="tx1"/>
                  </a:solidFill>
                  <a:latin typeface="Arial" charset="0"/>
                </a:defRPr>
              </a:lvl9pPr>
            </a:lstStyle>
            <a:p>
              <a:pPr marL="0" marR="0" lvl="0" indent="0" defTabSz="696913" eaLnBrk="0" fontAlgn="auto" latinLnBrk="0" hangingPunct="0">
                <a:lnSpc>
                  <a:spcPct val="100000"/>
                </a:lnSpc>
                <a:spcBef>
                  <a:spcPct val="5000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Trebuchet MS" pitchFamily="34" charset="0"/>
                </a:rPr>
                <a:t>Sub-issue</a:t>
              </a:r>
            </a:p>
          </p:txBody>
        </p:sp>
        <p:sp>
          <p:nvSpPr>
            <p:cNvPr id="57" name="Rectangle 19"/>
            <p:cNvSpPr>
              <a:spLocks noChangeArrowheads="1"/>
            </p:cNvSpPr>
            <p:nvPr/>
          </p:nvSpPr>
          <p:spPr bwMode="gray">
            <a:xfrm>
              <a:off x="5940366" y="4972050"/>
              <a:ext cx="1013083" cy="288925"/>
            </a:xfrm>
            <a:prstGeom prst="rect">
              <a:avLst/>
            </a:prstGeom>
            <a:solidFill>
              <a:schemeClr val="bg1">
                <a:lumMod val="50000"/>
              </a:schemeClr>
            </a:solidFill>
            <a:ln>
              <a:noFill/>
            </a:ln>
            <a:effectLst/>
            <a:extLst/>
          </p:spPr>
          <p:txBody>
            <a:bodyPr lIns="45720" rIns="45720" anchor="ctr"/>
            <a:lstStyle>
              <a:lvl1pPr defTabSz="696913">
                <a:defRPr sz="2400">
                  <a:solidFill>
                    <a:schemeClr val="tx1"/>
                  </a:solidFill>
                  <a:latin typeface="Arial" charset="0"/>
                </a:defRPr>
              </a:lvl1pPr>
              <a:lvl2pPr marL="522288" defTabSz="696913">
                <a:defRPr sz="2400">
                  <a:solidFill>
                    <a:schemeClr val="tx1"/>
                  </a:solidFill>
                  <a:latin typeface="Arial" charset="0"/>
                </a:defRPr>
              </a:lvl2pPr>
              <a:lvl3pPr marL="1046163" defTabSz="696913">
                <a:defRPr sz="2400">
                  <a:solidFill>
                    <a:schemeClr val="tx1"/>
                  </a:solidFill>
                  <a:latin typeface="Arial" charset="0"/>
                </a:defRPr>
              </a:lvl3pPr>
              <a:lvl4pPr marL="1568450" defTabSz="696913">
                <a:defRPr sz="2400">
                  <a:solidFill>
                    <a:schemeClr val="tx1"/>
                  </a:solidFill>
                  <a:latin typeface="Arial" charset="0"/>
                </a:defRPr>
              </a:lvl4pPr>
              <a:lvl5pPr marL="2090738" defTabSz="696913">
                <a:defRPr sz="2400">
                  <a:solidFill>
                    <a:schemeClr val="tx1"/>
                  </a:solidFill>
                  <a:latin typeface="Arial" charset="0"/>
                </a:defRPr>
              </a:lvl5pPr>
              <a:lvl6pPr marL="2547938" defTabSz="696913" fontAlgn="base">
                <a:spcBef>
                  <a:spcPct val="0"/>
                </a:spcBef>
                <a:spcAft>
                  <a:spcPct val="0"/>
                </a:spcAft>
                <a:defRPr sz="2400">
                  <a:solidFill>
                    <a:schemeClr val="tx1"/>
                  </a:solidFill>
                  <a:latin typeface="Arial" charset="0"/>
                </a:defRPr>
              </a:lvl6pPr>
              <a:lvl7pPr marL="3005138" defTabSz="696913" fontAlgn="base">
                <a:spcBef>
                  <a:spcPct val="0"/>
                </a:spcBef>
                <a:spcAft>
                  <a:spcPct val="0"/>
                </a:spcAft>
                <a:defRPr sz="2400">
                  <a:solidFill>
                    <a:schemeClr val="tx1"/>
                  </a:solidFill>
                  <a:latin typeface="Arial" charset="0"/>
                </a:defRPr>
              </a:lvl7pPr>
              <a:lvl8pPr marL="3462338" defTabSz="696913" fontAlgn="base">
                <a:spcBef>
                  <a:spcPct val="0"/>
                </a:spcBef>
                <a:spcAft>
                  <a:spcPct val="0"/>
                </a:spcAft>
                <a:defRPr sz="2400">
                  <a:solidFill>
                    <a:schemeClr val="tx1"/>
                  </a:solidFill>
                  <a:latin typeface="Arial" charset="0"/>
                </a:defRPr>
              </a:lvl8pPr>
              <a:lvl9pPr marL="3919538" defTabSz="696913" fontAlgn="base">
                <a:spcBef>
                  <a:spcPct val="0"/>
                </a:spcBef>
                <a:spcAft>
                  <a:spcPct val="0"/>
                </a:spcAft>
                <a:defRPr sz="2400">
                  <a:solidFill>
                    <a:schemeClr val="tx1"/>
                  </a:solidFill>
                  <a:latin typeface="Arial" charset="0"/>
                </a:defRPr>
              </a:lvl9pPr>
            </a:lstStyle>
            <a:p>
              <a:pPr marL="0" marR="0" lvl="0" indent="0" defTabSz="696913" eaLnBrk="0" fontAlgn="auto" latinLnBrk="0" hangingPunct="0">
                <a:lnSpc>
                  <a:spcPct val="100000"/>
                </a:lnSpc>
                <a:spcBef>
                  <a:spcPct val="5000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Trebuchet MS" pitchFamily="34" charset="0"/>
                </a:rPr>
                <a:t>Issue 5</a:t>
              </a:r>
            </a:p>
          </p:txBody>
        </p:sp>
        <p:sp>
          <p:nvSpPr>
            <p:cNvPr id="58" name="Rectangle 20"/>
            <p:cNvSpPr>
              <a:spLocks noChangeArrowheads="1"/>
            </p:cNvSpPr>
            <p:nvPr/>
          </p:nvSpPr>
          <p:spPr bwMode="gray">
            <a:xfrm>
              <a:off x="7249226" y="4772025"/>
              <a:ext cx="1013083" cy="288925"/>
            </a:xfrm>
            <a:prstGeom prst="rect">
              <a:avLst/>
            </a:prstGeom>
            <a:solidFill>
              <a:schemeClr val="bg1">
                <a:lumMod val="50000"/>
              </a:schemeClr>
            </a:solidFill>
            <a:ln>
              <a:noFill/>
            </a:ln>
            <a:effectLst/>
            <a:extLst/>
          </p:spPr>
          <p:txBody>
            <a:bodyPr lIns="45720" rIns="45720" anchor="ctr"/>
            <a:lstStyle>
              <a:lvl1pPr defTabSz="696913">
                <a:defRPr sz="2400">
                  <a:solidFill>
                    <a:schemeClr val="tx1"/>
                  </a:solidFill>
                  <a:latin typeface="Arial" charset="0"/>
                </a:defRPr>
              </a:lvl1pPr>
              <a:lvl2pPr marL="522288" defTabSz="696913">
                <a:defRPr sz="2400">
                  <a:solidFill>
                    <a:schemeClr val="tx1"/>
                  </a:solidFill>
                  <a:latin typeface="Arial" charset="0"/>
                </a:defRPr>
              </a:lvl2pPr>
              <a:lvl3pPr marL="1046163" defTabSz="696913">
                <a:defRPr sz="2400">
                  <a:solidFill>
                    <a:schemeClr val="tx1"/>
                  </a:solidFill>
                  <a:latin typeface="Arial" charset="0"/>
                </a:defRPr>
              </a:lvl3pPr>
              <a:lvl4pPr marL="1568450" defTabSz="696913">
                <a:defRPr sz="2400">
                  <a:solidFill>
                    <a:schemeClr val="tx1"/>
                  </a:solidFill>
                  <a:latin typeface="Arial" charset="0"/>
                </a:defRPr>
              </a:lvl4pPr>
              <a:lvl5pPr marL="2090738" defTabSz="696913">
                <a:defRPr sz="2400">
                  <a:solidFill>
                    <a:schemeClr val="tx1"/>
                  </a:solidFill>
                  <a:latin typeface="Arial" charset="0"/>
                </a:defRPr>
              </a:lvl5pPr>
              <a:lvl6pPr marL="2547938" defTabSz="696913" fontAlgn="base">
                <a:spcBef>
                  <a:spcPct val="0"/>
                </a:spcBef>
                <a:spcAft>
                  <a:spcPct val="0"/>
                </a:spcAft>
                <a:defRPr sz="2400">
                  <a:solidFill>
                    <a:schemeClr val="tx1"/>
                  </a:solidFill>
                  <a:latin typeface="Arial" charset="0"/>
                </a:defRPr>
              </a:lvl6pPr>
              <a:lvl7pPr marL="3005138" defTabSz="696913" fontAlgn="base">
                <a:spcBef>
                  <a:spcPct val="0"/>
                </a:spcBef>
                <a:spcAft>
                  <a:spcPct val="0"/>
                </a:spcAft>
                <a:defRPr sz="2400">
                  <a:solidFill>
                    <a:schemeClr val="tx1"/>
                  </a:solidFill>
                  <a:latin typeface="Arial" charset="0"/>
                </a:defRPr>
              </a:lvl7pPr>
              <a:lvl8pPr marL="3462338" defTabSz="696913" fontAlgn="base">
                <a:spcBef>
                  <a:spcPct val="0"/>
                </a:spcBef>
                <a:spcAft>
                  <a:spcPct val="0"/>
                </a:spcAft>
                <a:defRPr sz="2400">
                  <a:solidFill>
                    <a:schemeClr val="tx1"/>
                  </a:solidFill>
                  <a:latin typeface="Arial" charset="0"/>
                </a:defRPr>
              </a:lvl8pPr>
              <a:lvl9pPr marL="3919538" defTabSz="696913" fontAlgn="base">
                <a:spcBef>
                  <a:spcPct val="0"/>
                </a:spcBef>
                <a:spcAft>
                  <a:spcPct val="0"/>
                </a:spcAft>
                <a:defRPr sz="2400">
                  <a:solidFill>
                    <a:schemeClr val="tx1"/>
                  </a:solidFill>
                  <a:latin typeface="Arial" charset="0"/>
                </a:defRPr>
              </a:lvl9pPr>
            </a:lstStyle>
            <a:p>
              <a:pPr marL="0" marR="0" lvl="0" indent="0" defTabSz="696913" eaLnBrk="0" fontAlgn="auto" latinLnBrk="0" hangingPunct="0">
                <a:lnSpc>
                  <a:spcPct val="100000"/>
                </a:lnSpc>
                <a:spcBef>
                  <a:spcPct val="5000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Trebuchet MS" pitchFamily="34" charset="0"/>
                </a:rPr>
                <a:t>Sub-issue</a:t>
              </a:r>
            </a:p>
          </p:txBody>
        </p:sp>
        <p:sp>
          <p:nvSpPr>
            <p:cNvPr id="59" name="Rectangle 21"/>
            <p:cNvSpPr>
              <a:spLocks noChangeArrowheads="1"/>
            </p:cNvSpPr>
            <p:nvPr/>
          </p:nvSpPr>
          <p:spPr bwMode="gray">
            <a:xfrm>
              <a:off x="7249226" y="5172075"/>
              <a:ext cx="1013083" cy="288925"/>
            </a:xfrm>
            <a:prstGeom prst="rect">
              <a:avLst/>
            </a:prstGeom>
            <a:solidFill>
              <a:schemeClr val="bg1">
                <a:lumMod val="50000"/>
              </a:schemeClr>
            </a:solidFill>
            <a:ln>
              <a:noFill/>
            </a:ln>
            <a:effectLst/>
            <a:extLst/>
          </p:spPr>
          <p:txBody>
            <a:bodyPr lIns="45720" rIns="45720" anchor="ctr"/>
            <a:lstStyle>
              <a:lvl1pPr defTabSz="696913">
                <a:defRPr sz="2400">
                  <a:solidFill>
                    <a:schemeClr val="tx1"/>
                  </a:solidFill>
                  <a:latin typeface="Arial" charset="0"/>
                </a:defRPr>
              </a:lvl1pPr>
              <a:lvl2pPr marL="522288" defTabSz="696913">
                <a:defRPr sz="2400">
                  <a:solidFill>
                    <a:schemeClr val="tx1"/>
                  </a:solidFill>
                  <a:latin typeface="Arial" charset="0"/>
                </a:defRPr>
              </a:lvl2pPr>
              <a:lvl3pPr marL="1046163" defTabSz="696913">
                <a:defRPr sz="2400">
                  <a:solidFill>
                    <a:schemeClr val="tx1"/>
                  </a:solidFill>
                  <a:latin typeface="Arial" charset="0"/>
                </a:defRPr>
              </a:lvl3pPr>
              <a:lvl4pPr marL="1568450" defTabSz="696913">
                <a:defRPr sz="2400">
                  <a:solidFill>
                    <a:schemeClr val="tx1"/>
                  </a:solidFill>
                  <a:latin typeface="Arial" charset="0"/>
                </a:defRPr>
              </a:lvl4pPr>
              <a:lvl5pPr marL="2090738" defTabSz="696913">
                <a:defRPr sz="2400">
                  <a:solidFill>
                    <a:schemeClr val="tx1"/>
                  </a:solidFill>
                  <a:latin typeface="Arial" charset="0"/>
                </a:defRPr>
              </a:lvl5pPr>
              <a:lvl6pPr marL="2547938" defTabSz="696913" fontAlgn="base">
                <a:spcBef>
                  <a:spcPct val="0"/>
                </a:spcBef>
                <a:spcAft>
                  <a:spcPct val="0"/>
                </a:spcAft>
                <a:defRPr sz="2400">
                  <a:solidFill>
                    <a:schemeClr val="tx1"/>
                  </a:solidFill>
                  <a:latin typeface="Arial" charset="0"/>
                </a:defRPr>
              </a:lvl6pPr>
              <a:lvl7pPr marL="3005138" defTabSz="696913" fontAlgn="base">
                <a:spcBef>
                  <a:spcPct val="0"/>
                </a:spcBef>
                <a:spcAft>
                  <a:spcPct val="0"/>
                </a:spcAft>
                <a:defRPr sz="2400">
                  <a:solidFill>
                    <a:schemeClr val="tx1"/>
                  </a:solidFill>
                  <a:latin typeface="Arial" charset="0"/>
                </a:defRPr>
              </a:lvl7pPr>
              <a:lvl8pPr marL="3462338" defTabSz="696913" fontAlgn="base">
                <a:spcBef>
                  <a:spcPct val="0"/>
                </a:spcBef>
                <a:spcAft>
                  <a:spcPct val="0"/>
                </a:spcAft>
                <a:defRPr sz="2400">
                  <a:solidFill>
                    <a:schemeClr val="tx1"/>
                  </a:solidFill>
                  <a:latin typeface="Arial" charset="0"/>
                </a:defRPr>
              </a:lvl8pPr>
              <a:lvl9pPr marL="3919538" defTabSz="696913" fontAlgn="base">
                <a:spcBef>
                  <a:spcPct val="0"/>
                </a:spcBef>
                <a:spcAft>
                  <a:spcPct val="0"/>
                </a:spcAft>
                <a:defRPr sz="2400">
                  <a:solidFill>
                    <a:schemeClr val="tx1"/>
                  </a:solidFill>
                  <a:latin typeface="Arial" charset="0"/>
                </a:defRPr>
              </a:lvl9pPr>
            </a:lstStyle>
            <a:p>
              <a:pPr marL="0" marR="0" lvl="0" indent="0" defTabSz="696913" eaLnBrk="0" fontAlgn="auto" latinLnBrk="0" hangingPunct="0">
                <a:lnSpc>
                  <a:spcPct val="100000"/>
                </a:lnSpc>
                <a:spcBef>
                  <a:spcPct val="5000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Trebuchet MS" pitchFamily="34" charset="0"/>
                </a:rPr>
                <a:t>Sub-issue</a:t>
              </a:r>
            </a:p>
          </p:txBody>
        </p:sp>
        <p:cxnSp>
          <p:nvCxnSpPr>
            <p:cNvPr id="60" name="AutoShape 22"/>
            <p:cNvCxnSpPr>
              <a:cxnSpLocks noChangeShapeType="1"/>
              <a:stCxn id="46" idx="3"/>
              <a:endCxn id="48" idx="1"/>
            </p:cNvCxnSpPr>
            <p:nvPr/>
          </p:nvCxnSpPr>
          <p:spPr bwMode="gray">
            <a:xfrm flipV="1">
              <a:off x="5644588" y="2192338"/>
              <a:ext cx="295778" cy="1313178"/>
            </a:xfrm>
            <a:prstGeom prst="bentConnector3">
              <a:avLst>
                <a:gd name="adj1" fmla="val 50000"/>
              </a:avLst>
            </a:prstGeom>
            <a:noFill/>
            <a:ln w="28575">
              <a:solidFill>
                <a:srgbClr val="009AA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1" name="AutoShape 23"/>
            <p:cNvCxnSpPr>
              <a:cxnSpLocks noChangeShapeType="1"/>
              <a:stCxn id="48" idx="3"/>
              <a:endCxn id="49" idx="1"/>
            </p:cNvCxnSpPr>
            <p:nvPr/>
          </p:nvCxnSpPr>
          <p:spPr bwMode="gray">
            <a:xfrm flipV="1">
              <a:off x="6953449" y="1992313"/>
              <a:ext cx="295778" cy="200025"/>
            </a:xfrm>
            <a:prstGeom prst="bentConnector3">
              <a:avLst>
                <a:gd name="adj1" fmla="val 50000"/>
              </a:avLst>
            </a:prstGeom>
            <a:noFill/>
            <a:ln w="28575">
              <a:solidFill>
                <a:srgbClr val="009AA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2" name="AutoShape 24"/>
            <p:cNvCxnSpPr>
              <a:cxnSpLocks noChangeShapeType="1"/>
              <a:stCxn id="48" idx="3"/>
              <a:endCxn id="50" idx="1"/>
            </p:cNvCxnSpPr>
            <p:nvPr/>
          </p:nvCxnSpPr>
          <p:spPr bwMode="gray">
            <a:xfrm>
              <a:off x="6953449" y="2192338"/>
              <a:ext cx="295778" cy="198438"/>
            </a:xfrm>
            <a:prstGeom prst="bentConnector3">
              <a:avLst>
                <a:gd name="adj1" fmla="val 50000"/>
              </a:avLst>
            </a:prstGeom>
            <a:noFill/>
            <a:ln w="28575">
              <a:solidFill>
                <a:srgbClr val="009AA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3" name="AutoShape 25"/>
            <p:cNvCxnSpPr>
              <a:cxnSpLocks noChangeShapeType="1"/>
              <a:stCxn id="51" idx="3"/>
              <a:endCxn id="52" idx="1"/>
            </p:cNvCxnSpPr>
            <p:nvPr/>
          </p:nvCxnSpPr>
          <p:spPr bwMode="gray">
            <a:xfrm flipV="1">
              <a:off x="6953449" y="2820988"/>
              <a:ext cx="295778" cy="200025"/>
            </a:xfrm>
            <a:prstGeom prst="bentConnector3">
              <a:avLst>
                <a:gd name="adj1" fmla="val 50000"/>
              </a:avLst>
            </a:prstGeom>
            <a:noFill/>
            <a:ln w="28575">
              <a:solidFill>
                <a:srgbClr val="009AA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4" name="AutoShape 26"/>
            <p:cNvCxnSpPr>
              <a:cxnSpLocks noChangeShapeType="1"/>
              <a:stCxn id="51" idx="3"/>
              <a:endCxn id="53" idx="1"/>
            </p:cNvCxnSpPr>
            <p:nvPr/>
          </p:nvCxnSpPr>
          <p:spPr bwMode="gray">
            <a:xfrm>
              <a:off x="6953449" y="3021013"/>
              <a:ext cx="295778" cy="200025"/>
            </a:xfrm>
            <a:prstGeom prst="bentConnector3">
              <a:avLst>
                <a:gd name="adj1" fmla="val 50000"/>
              </a:avLst>
            </a:prstGeom>
            <a:noFill/>
            <a:ln w="28575">
              <a:solidFill>
                <a:srgbClr val="009AA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5" name="AutoShape 27"/>
            <p:cNvCxnSpPr>
              <a:cxnSpLocks noChangeShapeType="1"/>
              <a:stCxn id="54" idx="3"/>
              <a:endCxn id="55" idx="1"/>
            </p:cNvCxnSpPr>
            <p:nvPr/>
          </p:nvCxnSpPr>
          <p:spPr bwMode="gray">
            <a:xfrm flipV="1">
              <a:off x="6953449" y="3652838"/>
              <a:ext cx="295778" cy="200025"/>
            </a:xfrm>
            <a:prstGeom prst="bentConnector3">
              <a:avLst>
                <a:gd name="adj1" fmla="val 50000"/>
              </a:avLst>
            </a:prstGeom>
            <a:noFill/>
            <a:ln w="28575">
              <a:solidFill>
                <a:srgbClr val="009AA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6" name="AutoShape 28"/>
            <p:cNvCxnSpPr>
              <a:cxnSpLocks noChangeShapeType="1"/>
              <a:stCxn id="54" idx="3"/>
              <a:endCxn id="56" idx="1"/>
            </p:cNvCxnSpPr>
            <p:nvPr/>
          </p:nvCxnSpPr>
          <p:spPr bwMode="gray">
            <a:xfrm>
              <a:off x="6953449" y="3852863"/>
              <a:ext cx="295778" cy="200025"/>
            </a:xfrm>
            <a:prstGeom prst="bentConnector3">
              <a:avLst>
                <a:gd name="adj1" fmla="val 50000"/>
              </a:avLst>
            </a:prstGeom>
            <a:noFill/>
            <a:ln w="28575">
              <a:solidFill>
                <a:srgbClr val="009AA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7" name="AutoShape 29"/>
            <p:cNvCxnSpPr>
              <a:cxnSpLocks noChangeShapeType="1"/>
              <a:stCxn id="57" idx="3"/>
              <a:endCxn id="58" idx="1"/>
            </p:cNvCxnSpPr>
            <p:nvPr/>
          </p:nvCxnSpPr>
          <p:spPr bwMode="gray">
            <a:xfrm flipV="1">
              <a:off x="6953449" y="4916488"/>
              <a:ext cx="295778" cy="200025"/>
            </a:xfrm>
            <a:prstGeom prst="bentConnector3">
              <a:avLst>
                <a:gd name="adj1" fmla="val 50000"/>
              </a:avLst>
            </a:prstGeom>
            <a:noFill/>
            <a:ln w="28575">
              <a:solidFill>
                <a:srgbClr val="009AA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8" name="AutoShape 30"/>
            <p:cNvCxnSpPr>
              <a:cxnSpLocks noChangeShapeType="1"/>
              <a:stCxn id="57" idx="3"/>
              <a:endCxn id="59" idx="1"/>
            </p:cNvCxnSpPr>
            <p:nvPr/>
          </p:nvCxnSpPr>
          <p:spPr bwMode="gray">
            <a:xfrm>
              <a:off x="6953449" y="5116513"/>
              <a:ext cx="295778" cy="200025"/>
            </a:xfrm>
            <a:prstGeom prst="bentConnector3">
              <a:avLst>
                <a:gd name="adj1" fmla="val 50000"/>
              </a:avLst>
            </a:prstGeom>
            <a:noFill/>
            <a:ln w="28575">
              <a:solidFill>
                <a:srgbClr val="009AA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9" name="AutoShape 31"/>
            <p:cNvCxnSpPr>
              <a:cxnSpLocks noChangeShapeType="1"/>
              <a:stCxn id="46" idx="3"/>
              <a:endCxn id="51" idx="1"/>
            </p:cNvCxnSpPr>
            <p:nvPr/>
          </p:nvCxnSpPr>
          <p:spPr bwMode="gray">
            <a:xfrm flipV="1">
              <a:off x="5644588" y="3021013"/>
              <a:ext cx="295778" cy="484503"/>
            </a:xfrm>
            <a:prstGeom prst="bentConnector3">
              <a:avLst>
                <a:gd name="adj1" fmla="val 50000"/>
              </a:avLst>
            </a:prstGeom>
            <a:noFill/>
            <a:ln w="28575">
              <a:solidFill>
                <a:srgbClr val="009AA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0" name="AutoShape 32"/>
            <p:cNvCxnSpPr>
              <a:cxnSpLocks noChangeShapeType="1"/>
              <a:stCxn id="46" idx="3"/>
              <a:endCxn id="54" idx="1"/>
            </p:cNvCxnSpPr>
            <p:nvPr/>
          </p:nvCxnSpPr>
          <p:spPr bwMode="gray">
            <a:xfrm>
              <a:off x="5644588" y="3505516"/>
              <a:ext cx="295778" cy="347347"/>
            </a:xfrm>
            <a:prstGeom prst="bentConnector3">
              <a:avLst>
                <a:gd name="adj1" fmla="val 50000"/>
              </a:avLst>
            </a:prstGeom>
            <a:noFill/>
            <a:ln w="28575">
              <a:solidFill>
                <a:srgbClr val="009AA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1" name="AutoShape 33"/>
            <p:cNvCxnSpPr>
              <a:cxnSpLocks noChangeShapeType="1"/>
              <a:stCxn id="46" idx="3"/>
              <a:endCxn id="47" idx="1"/>
            </p:cNvCxnSpPr>
            <p:nvPr/>
          </p:nvCxnSpPr>
          <p:spPr bwMode="gray">
            <a:xfrm>
              <a:off x="5644588" y="3505516"/>
              <a:ext cx="295778" cy="979172"/>
            </a:xfrm>
            <a:prstGeom prst="bentConnector3">
              <a:avLst>
                <a:gd name="adj1" fmla="val 50000"/>
              </a:avLst>
            </a:prstGeom>
            <a:noFill/>
            <a:ln w="28575">
              <a:solidFill>
                <a:srgbClr val="009AA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2" name="AutoShape 34"/>
            <p:cNvCxnSpPr>
              <a:cxnSpLocks noChangeShapeType="1"/>
              <a:stCxn id="46" idx="3"/>
              <a:endCxn id="57" idx="1"/>
            </p:cNvCxnSpPr>
            <p:nvPr/>
          </p:nvCxnSpPr>
          <p:spPr bwMode="gray">
            <a:xfrm>
              <a:off x="5644588" y="3505516"/>
              <a:ext cx="295778" cy="1610997"/>
            </a:xfrm>
            <a:prstGeom prst="bentConnector3">
              <a:avLst>
                <a:gd name="adj1" fmla="val 50000"/>
              </a:avLst>
            </a:prstGeom>
            <a:noFill/>
            <a:ln w="28575">
              <a:solidFill>
                <a:srgbClr val="009AA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27093872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logic tree </a:t>
            </a:r>
            <a:endParaRPr lang="en-US" dirty="0"/>
          </a:p>
        </p:txBody>
      </p:sp>
      <p:grpSp>
        <p:nvGrpSpPr>
          <p:cNvPr id="3" name="Group 4"/>
          <p:cNvGrpSpPr>
            <a:grpSpLocks/>
          </p:cNvGrpSpPr>
          <p:nvPr/>
        </p:nvGrpSpPr>
        <p:grpSpPr>
          <a:xfrm>
            <a:off x="765979" y="1200161"/>
            <a:ext cx="8061325" cy="4203823"/>
            <a:chOff x="182563" y="1495425"/>
            <a:chExt cx="8061325" cy="4203823"/>
          </a:xfrm>
        </p:grpSpPr>
        <p:sp>
          <p:nvSpPr>
            <p:cNvPr id="6" name="AutoShape 2"/>
            <p:cNvSpPr>
              <a:spLocks noChangeArrowheads="1"/>
            </p:cNvSpPr>
            <p:nvPr/>
          </p:nvSpPr>
          <p:spPr bwMode="gray">
            <a:xfrm>
              <a:off x="182563" y="2724150"/>
              <a:ext cx="2019300" cy="1849438"/>
            </a:xfrm>
            <a:prstGeom prst="homePlate">
              <a:avLst>
                <a:gd name="adj" fmla="val 18197"/>
              </a:avLst>
            </a:prstGeom>
            <a:solidFill>
              <a:srgbClr val="008E40"/>
            </a:solidFill>
            <a:ln>
              <a:noFill/>
            </a:ln>
            <a:effectLst/>
            <a:extLst/>
          </p:spPr>
          <p:txBody>
            <a:bodyPr lIns="91420" tIns="45710" rIns="45710" bIns="45710" anchor="ct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GB" sz="1800" b="1" dirty="0" smtClean="0">
                  <a:solidFill>
                    <a:schemeClr val="bg1"/>
                  </a:solidFill>
                  <a:latin typeface="Trebuchet MS" pitchFamily="34" charset="0"/>
                </a:rPr>
                <a:t>How </a:t>
              </a:r>
              <a:r>
                <a:rPr lang="en-GB" sz="1800" b="1" dirty="0">
                  <a:solidFill>
                    <a:schemeClr val="bg1"/>
                  </a:solidFill>
                  <a:latin typeface="Trebuchet MS" pitchFamily="34" charset="0"/>
                </a:rPr>
                <a:t>could you reduce your expenditure each month?</a:t>
              </a:r>
            </a:p>
          </p:txBody>
        </p:sp>
        <p:sp>
          <p:nvSpPr>
            <p:cNvPr id="7" name="Rectangle 3"/>
            <p:cNvSpPr>
              <a:spLocks noChangeArrowheads="1"/>
            </p:cNvSpPr>
            <p:nvPr/>
          </p:nvSpPr>
          <p:spPr bwMode="gray">
            <a:xfrm>
              <a:off x="2573338" y="2376488"/>
              <a:ext cx="1757363" cy="498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800">
                  <a:latin typeface="Trebuchet MS" pitchFamily="34" charset="0"/>
                </a:rPr>
                <a:t>Buy fewer items</a:t>
              </a:r>
            </a:p>
          </p:txBody>
        </p:sp>
        <p:cxnSp>
          <p:nvCxnSpPr>
            <p:cNvPr id="8" name="AutoShape 4"/>
            <p:cNvCxnSpPr>
              <a:cxnSpLocks noChangeShapeType="1"/>
              <a:stCxn id="6" idx="3"/>
              <a:endCxn id="7" idx="1"/>
            </p:cNvCxnSpPr>
            <p:nvPr/>
          </p:nvCxnSpPr>
          <p:spPr bwMode="gray">
            <a:xfrm flipV="1">
              <a:off x="2201863" y="2625787"/>
              <a:ext cx="371474" cy="1023082"/>
            </a:xfrm>
            <a:prstGeom prst="bentConnector3">
              <a:avLst>
                <a:gd name="adj1" fmla="val 50000"/>
              </a:avLst>
            </a:prstGeom>
            <a:noFill/>
            <a:ln w="28575">
              <a:solidFill>
                <a:schemeClr val="folHlink"/>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 name="AutoShape 5"/>
            <p:cNvCxnSpPr>
              <a:cxnSpLocks noChangeShapeType="1"/>
              <a:stCxn id="7" idx="3"/>
              <a:endCxn id="12" idx="1"/>
            </p:cNvCxnSpPr>
            <p:nvPr/>
          </p:nvCxnSpPr>
          <p:spPr bwMode="gray">
            <a:xfrm flipV="1">
              <a:off x="4330701" y="1622383"/>
              <a:ext cx="396875" cy="1003404"/>
            </a:xfrm>
            <a:prstGeom prst="bentConnector3">
              <a:avLst>
                <a:gd name="adj1" fmla="val 50000"/>
              </a:avLst>
            </a:prstGeom>
            <a:noFill/>
            <a:ln w="28575">
              <a:solidFill>
                <a:schemeClr val="folHlink"/>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AutoShape 6"/>
            <p:cNvCxnSpPr>
              <a:cxnSpLocks noChangeShapeType="1"/>
              <a:stCxn id="7" idx="3"/>
              <a:endCxn id="13" idx="1"/>
            </p:cNvCxnSpPr>
            <p:nvPr/>
          </p:nvCxnSpPr>
          <p:spPr bwMode="gray">
            <a:xfrm flipV="1">
              <a:off x="4330701" y="2209758"/>
              <a:ext cx="396875" cy="416029"/>
            </a:xfrm>
            <a:prstGeom prst="bentConnector3">
              <a:avLst>
                <a:gd name="adj1" fmla="val 50000"/>
              </a:avLst>
            </a:prstGeom>
            <a:noFill/>
            <a:ln w="28575">
              <a:solidFill>
                <a:schemeClr val="folHlink"/>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 name="AutoShape 7"/>
            <p:cNvCxnSpPr>
              <a:cxnSpLocks noChangeShapeType="1"/>
              <a:stCxn id="7" idx="3"/>
              <a:endCxn id="14" idx="1"/>
            </p:cNvCxnSpPr>
            <p:nvPr/>
          </p:nvCxnSpPr>
          <p:spPr bwMode="gray">
            <a:xfrm>
              <a:off x="4330701" y="2625787"/>
              <a:ext cx="396875" cy="760309"/>
            </a:xfrm>
            <a:prstGeom prst="bentConnector3">
              <a:avLst>
                <a:gd name="adj1" fmla="val 50000"/>
              </a:avLst>
            </a:prstGeom>
            <a:noFill/>
            <a:ln w="28575">
              <a:solidFill>
                <a:schemeClr val="folHlink"/>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 name="Rectangle 8"/>
            <p:cNvSpPr>
              <a:spLocks noChangeArrowheads="1"/>
            </p:cNvSpPr>
            <p:nvPr/>
          </p:nvSpPr>
          <p:spPr bwMode="gray">
            <a:xfrm>
              <a:off x="4727575" y="1495425"/>
              <a:ext cx="351631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800" dirty="0">
                  <a:latin typeface="Trebuchet MS" pitchFamily="34" charset="0"/>
                </a:rPr>
                <a:t>Food</a:t>
              </a:r>
            </a:p>
          </p:txBody>
        </p:sp>
        <p:sp>
          <p:nvSpPr>
            <p:cNvPr id="13" name="Rectangle 9"/>
            <p:cNvSpPr>
              <a:spLocks noChangeArrowheads="1"/>
            </p:cNvSpPr>
            <p:nvPr/>
          </p:nvSpPr>
          <p:spPr bwMode="gray">
            <a:xfrm>
              <a:off x="4727575" y="2082800"/>
              <a:ext cx="351631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800">
                  <a:latin typeface="Trebuchet MS" pitchFamily="34" charset="0"/>
                </a:rPr>
                <a:t>Clothing </a:t>
              </a:r>
            </a:p>
          </p:txBody>
        </p:sp>
        <p:sp>
          <p:nvSpPr>
            <p:cNvPr id="14" name="Rectangle 10"/>
            <p:cNvSpPr>
              <a:spLocks noChangeArrowheads="1"/>
            </p:cNvSpPr>
            <p:nvPr/>
          </p:nvSpPr>
          <p:spPr bwMode="gray">
            <a:xfrm>
              <a:off x="4727575" y="3259138"/>
              <a:ext cx="351631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800">
                  <a:latin typeface="Trebuchet MS" pitchFamily="34" charset="0"/>
                </a:rPr>
                <a:t>Travel </a:t>
              </a:r>
            </a:p>
          </p:txBody>
        </p:sp>
        <p:sp>
          <p:nvSpPr>
            <p:cNvPr id="15" name="Rectangle 12"/>
            <p:cNvSpPr>
              <a:spLocks noChangeArrowheads="1"/>
            </p:cNvSpPr>
            <p:nvPr/>
          </p:nvSpPr>
          <p:spPr bwMode="gray">
            <a:xfrm>
              <a:off x="4727575" y="2670175"/>
              <a:ext cx="351631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800">
                  <a:latin typeface="Trebuchet MS" pitchFamily="34" charset="0"/>
                </a:rPr>
                <a:t>Entertainment</a:t>
              </a:r>
            </a:p>
          </p:txBody>
        </p:sp>
        <p:cxnSp>
          <p:nvCxnSpPr>
            <p:cNvPr id="16" name="AutoShape 13"/>
            <p:cNvCxnSpPr>
              <a:cxnSpLocks noChangeShapeType="1"/>
              <a:stCxn id="7" idx="3"/>
              <a:endCxn id="15" idx="1"/>
            </p:cNvCxnSpPr>
            <p:nvPr/>
          </p:nvCxnSpPr>
          <p:spPr bwMode="gray">
            <a:xfrm>
              <a:off x="4330701" y="2625787"/>
              <a:ext cx="396875" cy="171346"/>
            </a:xfrm>
            <a:prstGeom prst="bentConnector3">
              <a:avLst>
                <a:gd name="adj1" fmla="val 50000"/>
              </a:avLst>
            </a:prstGeom>
            <a:noFill/>
            <a:ln w="28575">
              <a:solidFill>
                <a:schemeClr val="folHlink"/>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AutoShape 14"/>
            <p:cNvCxnSpPr>
              <a:cxnSpLocks noChangeShapeType="1"/>
              <a:stCxn id="19" idx="3"/>
              <a:endCxn id="18" idx="1"/>
            </p:cNvCxnSpPr>
            <p:nvPr/>
          </p:nvCxnSpPr>
          <p:spPr bwMode="gray">
            <a:xfrm>
              <a:off x="4330701" y="4749800"/>
              <a:ext cx="396874" cy="700149"/>
            </a:xfrm>
            <a:prstGeom prst="bentConnector3">
              <a:avLst>
                <a:gd name="adj1" fmla="val 50000"/>
              </a:avLst>
            </a:prstGeom>
            <a:noFill/>
            <a:ln w="28575">
              <a:solidFill>
                <a:schemeClr val="folHlink"/>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8" name="Rectangle 15"/>
            <p:cNvSpPr>
              <a:spLocks noChangeArrowheads="1"/>
            </p:cNvSpPr>
            <p:nvPr/>
          </p:nvSpPr>
          <p:spPr bwMode="gray">
            <a:xfrm>
              <a:off x="4727575" y="5200650"/>
              <a:ext cx="3516313" cy="498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800" dirty="0">
                  <a:latin typeface="Trebuchet MS" pitchFamily="34" charset="0"/>
                </a:rPr>
                <a:t>Share costs of items (e.g., split rent with roommate, car pool)</a:t>
              </a:r>
            </a:p>
          </p:txBody>
        </p:sp>
        <p:sp>
          <p:nvSpPr>
            <p:cNvPr id="19" name="Rectangle 16"/>
            <p:cNvSpPr>
              <a:spLocks noChangeArrowheads="1"/>
            </p:cNvSpPr>
            <p:nvPr/>
          </p:nvSpPr>
          <p:spPr bwMode="gray">
            <a:xfrm>
              <a:off x="2573338" y="4375851"/>
              <a:ext cx="1757363" cy="7478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0" tIns="0" rIns="0" bIns="0" anchor="ctr">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800" dirty="0">
                  <a:latin typeface="Trebuchet MS" pitchFamily="34" charset="0"/>
                </a:rPr>
                <a:t>Pay less for same quantity of items</a:t>
              </a:r>
            </a:p>
          </p:txBody>
        </p:sp>
        <p:cxnSp>
          <p:nvCxnSpPr>
            <p:cNvPr id="20" name="AutoShape 17"/>
            <p:cNvCxnSpPr>
              <a:cxnSpLocks noChangeShapeType="1"/>
              <a:stCxn id="6" idx="3"/>
              <a:endCxn id="19" idx="1"/>
            </p:cNvCxnSpPr>
            <p:nvPr/>
          </p:nvCxnSpPr>
          <p:spPr bwMode="gray">
            <a:xfrm>
              <a:off x="2201863" y="3648869"/>
              <a:ext cx="371475" cy="1100931"/>
            </a:xfrm>
            <a:prstGeom prst="bentConnector3">
              <a:avLst>
                <a:gd name="adj1" fmla="val 50000"/>
              </a:avLst>
            </a:prstGeom>
            <a:noFill/>
            <a:ln w="28575">
              <a:solidFill>
                <a:schemeClr val="folHlink"/>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 name="AutoShape 18"/>
            <p:cNvCxnSpPr>
              <a:cxnSpLocks noChangeShapeType="1"/>
              <a:stCxn id="19" idx="3"/>
              <a:endCxn id="23" idx="1"/>
            </p:cNvCxnSpPr>
            <p:nvPr/>
          </p:nvCxnSpPr>
          <p:spPr bwMode="gray">
            <a:xfrm flipV="1">
              <a:off x="4330701" y="4151271"/>
              <a:ext cx="396875" cy="598529"/>
            </a:xfrm>
            <a:prstGeom prst="bentConnector3">
              <a:avLst>
                <a:gd name="adj1" fmla="val 50000"/>
              </a:avLst>
            </a:prstGeom>
            <a:noFill/>
            <a:ln w="28575">
              <a:solidFill>
                <a:schemeClr val="folHlink"/>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 name="AutoShape 19"/>
            <p:cNvCxnSpPr>
              <a:cxnSpLocks noChangeShapeType="1"/>
              <a:stCxn id="19" idx="3"/>
              <a:endCxn id="24" idx="1"/>
            </p:cNvCxnSpPr>
            <p:nvPr/>
          </p:nvCxnSpPr>
          <p:spPr bwMode="gray">
            <a:xfrm flipV="1">
              <a:off x="4330701" y="4739440"/>
              <a:ext cx="396875" cy="10360"/>
            </a:xfrm>
            <a:prstGeom prst="bentConnector3">
              <a:avLst>
                <a:gd name="adj1" fmla="val 50000"/>
              </a:avLst>
            </a:prstGeom>
            <a:noFill/>
            <a:ln w="28575">
              <a:solidFill>
                <a:schemeClr val="folHlink"/>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3" name="Rectangle 20"/>
            <p:cNvSpPr>
              <a:spLocks noChangeArrowheads="1"/>
            </p:cNvSpPr>
            <p:nvPr/>
          </p:nvSpPr>
          <p:spPr bwMode="gray">
            <a:xfrm>
              <a:off x="4727575" y="4024313"/>
              <a:ext cx="351631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800">
                  <a:latin typeface="Trebuchet MS" pitchFamily="34" charset="0"/>
                </a:rPr>
                <a:t>Buy lower-quality items </a:t>
              </a:r>
            </a:p>
          </p:txBody>
        </p:sp>
        <p:sp>
          <p:nvSpPr>
            <p:cNvPr id="24" name="Rectangle 21"/>
            <p:cNvSpPr>
              <a:spLocks noChangeArrowheads="1"/>
            </p:cNvSpPr>
            <p:nvPr/>
          </p:nvSpPr>
          <p:spPr bwMode="gray">
            <a:xfrm>
              <a:off x="4727575" y="4612482"/>
              <a:ext cx="351631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800" dirty="0">
                  <a:latin typeface="Trebuchet MS" pitchFamily="34" charset="0"/>
                </a:rPr>
                <a:t>Buy items at discount/on sale</a:t>
              </a:r>
            </a:p>
          </p:txBody>
        </p:sp>
      </p:grpSp>
    </p:spTree>
    <p:extLst>
      <p:ext uri="{BB962C8B-B14F-4D97-AF65-F5344CB8AC3E}">
        <p14:creationId xmlns:p14="http://schemas.microsoft.com/office/powerpoint/2010/main" val="115879307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Colorado State Patrol Logic Tree Example</a:t>
            </a:r>
            <a:endParaRPr lang="en-US" dirty="0"/>
          </a:p>
        </p:txBody>
      </p:sp>
      <p:sp>
        <p:nvSpPr>
          <p:cNvPr id="6" name="AutoShape 2"/>
          <p:cNvSpPr>
            <a:spLocks noChangeArrowheads="1"/>
          </p:cNvSpPr>
          <p:nvPr/>
        </p:nvSpPr>
        <p:spPr bwMode="gray">
          <a:xfrm>
            <a:off x="337750" y="3055418"/>
            <a:ext cx="1981383" cy="2279372"/>
          </a:xfrm>
          <a:prstGeom prst="homePlate">
            <a:avLst>
              <a:gd name="adj" fmla="val 18197"/>
            </a:avLst>
          </a:prstGeom>
          <a:solidFill>
            <a:srgbClr val="008E40"/>
          </a:solidFill>
          <a:ln>
            <a:noFill/>
          </a:ln>
          <a:effectLst/>
          <a:extLst/>
        </p:spPr>
        <p:txBody>
          <a:bodyPr lIns="91420" tIns="45710" rIns="45710" bIns="45710" anchor="ct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GB" sz="1400" b="1" dirty="0" smtClean="0">
                <a:solidFill>
                  <a:schemeClr val="bg1"/>
                </a:solidFill>
                <a:latin typeface="Trebuchet MS" pitchFamily="34" charset="0"/>
              </a:rPr>
              <a:t>How do we...</a:t>
            </a:r>
          </a:p>
          <a:p>
            <a:endParaRPr lang="en-GB" sz="800" dirty="0">
              <a:solidFill>
                <a:schemeClr val="bg1"/>
              </a:solidFill>
              <a:latin typeface="Trebuchet MS" pitchFamily="34" charset="0"/>
            </a:endParaRPr>
          </a:p>
          <a:p>
            <a:endParaRPr lang="en-GB" sz="800" b="1" dirty="0" smtClean="0">
              <a:solidFill>
                <a:schemeClr val="bg1"/>
              </a:solidFill>
              <a:latin typeface="Trebuchet MS" pitchFamily="34" charset="0"/>
            </a:endParaRPr>
          </a:p>
          <a:p>
            <a:r>
              <a:rPr lang="en-GB" sz="1400" dirty="0">
                <a:solidFill>
                  <a:schemeClr val="bg1"/>
                </a:solidFill>
                <a:latin typeface="Trebuchet MS" pitchFamily="34" charset="0"/>
              </a:rPr>
              <a:t>R</a:t>
            </a:r>
            <a:r>
              <a:rPr lang="en-US" sz="1400" dirty="0" smtClean="0">
                <a:solidFill>
                  <a:schemeClr val="bg1"/>
                </a:solidFill>
                <a:latin typeface="Trebuchet MS" pitchFamily="34" charset="0"/>
              </a:rPr>
              <a:t>educe the number of fatal &amp; injury crashes from 3,725 to 3,166 by 2018 for highway users under the CSP’s jurisdiction</a:t>
            </a:r>
            <a:r>
              <a:rPr lang="en-GB" sz="1400" b="1" dirty="0" smtClean="0">
                <a:solidFill>
                  <a:schemeClr val="bg1"/>
                </a:solidFill>
                <a:latin typeface="Trebuchet MS" pitchFamily="34" charset="0"/>
              </a:rPr>
              <a:t>?</a:t>
            </a:r>
            <a:endParaRPr lang="en-GB" sz="1400" b="1" dirty="0">
              <a:solidFill>
                <a:schemeClr val="bg1"/>
              </a:solidFill>
              <a:latin typeface="Trebuchet MS" pitchFamily="34" charset="0"/>
            </a:endParaRPr>
          </a:p>
        </p:txBody>
      </p:sp>
      <p:sp>
        <p:nvSpPr>
          <p:cNvPr id="7" name="Rectangle 3"/>
          <p:cNvSpPr>
            <a:spLocks noChangeArrowheads="1"/>
          </p:cNvSpPr>
          <p:nvPr/>
        </p:nvSpPr>
        <p:spPr bwMode="gray">
          <a:xfrm>
            <a:off x="2901369" y="2261003"/>
            <a:ext cx="1511606" cy="834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2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200" dirty="0" smtClean="0">
                <a:latin typeface="Trebuchet MS" pitchFamily="34" charset="0"/>
              </a:rPr>
              <a:t>Enforce laws around the most dangerous driving behaviors (HVPT, DUID, seat belts)</a:t>
            </a:r>
            <a:endParaRPr lang="en-US" sz="1200" dirty="0">
              <a:latin typeface="Trebuchet MS" pitchFamily="34" charset="0"/>
            </a:endParaRPr>
          </a:p>
        </p:txBody>
      </p:sp>
      <p:cxnSp>
        <p:nvCxnSpPr>
          <p:cNvPr id="8" name="AutoShape 4"/>
          <p:cNvCxnSpPr>
            <a:cxnSpLocks noChangeShapeType="1"/>
            <a:stCxn id="6" idx="3"/>
            <a:endCxn id="7" idx="1"/>
          </p:cNvCxnSpPr>
          <p:nvPr/>
        </p:nvCxnSpPr>
        <p:spPr bwMode="gray">
          <a:xfrm flipV="1">
            <a:off x="2319132" y="2678040"/>
            <a:ext cx="582239" cy="1517064"/>
          </a:xfrm>
          <a:prstGeom prst="bentConnector3">
            <a:avLst>
              <a:gd name="adj1" fmla="val 50000"/>
            </a:avLst>
          </a:prstGeom>
          <a:noFill/>
          <a:ln w="28575">
            <a:solidFill>
              <a:schemeClr val="folHlink"/>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 name="AutoShape 5"/>
          <p:cNvCxnSpPr>
            <a:cxnSpLocks noChangeShapeType="1"/>
          </p:cNvCxnSpPr>
          <p:nvPr/>
        </p:nvCxnSpPr>
        <p:spPr bwMode="gray">
          <a:xfrm flipV="1">
            <a:off x="4306961" y="2029337"/>
            <a:ext cx="634394" cy="781585"/>
          </a:xfrm>
          <a:prstGeom prst="bentConnector3">
            <a:avLst>
              <a:gd name="adj1" fmla="val 50000"/>
            </a:avLst>
          </a:prstGeom>
          <a:noFill/>
          <a:ln w="28575">
            <a:solidFill>
              <a:schemeClr val="folHlink"/>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AutoShape 6"/>
          <p:cNvCxnSpPr>
            <a:cxnSpLocks noChangeShapeType="1"/>
          </p:cNvCxnSpPr>
          <p:nvPr/>
        </p:nvCxnSpPr>
        <p:spPr bwMode="gray">
          <a:xfrm rot="16200000" flipH="1">
            <a:off x="4531999" y="2701317"/>
            <a:ext cx="853037" cy="687402"/>
          </a:xfrm>
          <a:prstGeom prst="bentConnector2">
            <a:avLst/>
          </a:prstGeom>
          <a:noFill/>
          <a:ln w="28575">
            <a:solidFill>
              <a:schemeClr val="folHlink"/>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 name="Rectangle 8"/>
          <p:cNvSpPr>
            <a:spLocks noChangeArrowheads="1"/>
          </p:cNvSpPr>
          <p:nvPr/>
        </p:nvSpPr>
        <p:spPr bwMode="gray">
          <a:xfrm>
            <a:off x="4899360" y="1901616"/>
            <a:ext cx="1173127" cy="332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2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200" dirty="0" smtClean="0">
                <a:latin typeface="Trebuchet MS" pitchFamily="34" charset="0"/>
              </a:rPr>
              <a:t>Highway supervision</a:t>
            </a:r>
            <a:endParaRPr lang="en-US" sz="1200" dirty="0">
              <a:latin typeface="Trebuchet MS" pitchFamily="34" charset="0"/>
            </a:endParaRPr>
          </a:p>
        </p:txBody>
      </p:sp>
      <p:sp>
        <p:nvSpPr>
          <p:cNvPr id="19" name="Rectangle 16"/>
          <p:cNvSpPr>
            <a:spLocks noChangeArrowheads="1"/>
          </p:cNvSpPr>
          <p:nvPr/>
        </p:nvSpPr>
        <p:spPr bwMode="gray">
          <a:xfrm>
            <a:off x="2901369" y="5319026"/>
            <a:ext cx="1511606" cy="332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20" tIns="0" rIns="0" bIns="0" anchor="ctr">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200" dirty="0" smtClean="0">
                <a:latin typeface="Trebuchet MS" pitchFamily="34" charset="0"/>
              </a:rPr>
              <a:t>Implement primary seat belt legislation</a:t>
            </a:r>
            <a:endParaRPr lang="en-US" sz="1200" dirty="0">
              <a:latin typeface="Trebuchet MS" pitchFamily="34" charset="0"/>
            </a:endParaRPr>
          </a:p>
        </p:txBody>
      </p:sp>
      <p:cxnSp>
        <p:nvCxnSpPr>
          <p:cNvPr id="20" name="AutoShape 17"/>
          <p:cNvCxnSpPr>
            <a:cxnSpLocks noChangeShapeType="1"/>
            <a:stCxn id="6" idx="3"/>
            <a:endCxn id="19" idx="1"/>
          </p:cNvCxnSpPr>
          <p:nvPr/>
        </p:nvCxnSpPr>
        <p:spPr bwMode="gray">
          <a:xfrm>
            <a:off x="2319133" y="4195104"/>
            <a:ext cx="582236" cy="1290122"/>
          </a:xfrm>
          <a:prstGeom prst="bentConnector3">
            <a:avLst>
              <a:gd name="adj1" fmla="val 50000"/>
            </a:avLst>
          </a:prstGeom>
          <a:noFill/>
          <a:ln w="28575">
            <a:solidFill>
              <a:schemeClr val="folHlink"/>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4" name="Rectangle 21"/>
          <p:cNvSpPr>
            <a:spLocks noChangeArrowheads="1"/>
          </p:cNvSpPr>
          <p:nvPr/>
        </p:nvSpPr>
        <p:spPr bwMode="gray">
          <a:xfrm>
            <a:off x="4875610" y="3951209"/>
            <a:ext cx="1173127" cy="498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2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200" dirty="0" smtClean="0">
                <a:latin typeface="Trebuchet MS" pitchFamily="34" charset="0"/>
              </a:rPr>
              <a:t>Public education &amp; outreach</a:t>
            </a:r>
            <a:endParaRPr lang="en-US" sz="1200" dirty="0">
              <a:latin typeface="Trebuchet MS" pitchFamily="34" charset="0"/>
            </a:endParaRPr>
          </a:p>
        </p:txBody>
      </p:sp>
      <p:sp>
        <p:nvSpPr>
          <p:cNvPr id="46" name="Rectangle 16"/>
          <p:cNvSpPr>
            <a:spLocks noChangeArrowheads="1"/>
          </p:cNvSpPr>
          <p:nvPr/>
        </p:nvSpPr>
        <p:spPr bwMode="gray">
          <a:xfrm>
            <a:off x="2901369" y="3790767"/>
            <a:ext cx="151160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20" tIns="0" rIns="0" bIns="0" anchor="ctr">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200" dirty="0" smtClean="0">
                <a:latin typeface="Trebuchet MS" pitchFamily="34" charset="0"/>
              </a:rPr>
              <a:t>Enhance public awareness around the risks of dangerous driving behaviors</a:t>
            </a:r>
          </a:p>
        </p:txBody>
      </p:sp>
      <p:sp>
        <p:nvSpPr>
          <p:cNvPr id="69" name="Rectangle 8"/>
          <p:cNvSpPr>
            <a:spLocks noChangeArrowheads="1"/>
          </p:cNvSpPr>
          <p:nvPr/>
        </p:nvSpPr>
        <p:spPr bwMode="gray">
          <a:xfrm>
            <a:off x="6603455" y="1486262"/>
            <a:ext cx="1263172" cy="498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2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200" dirty="0" smtClean="0">
                <a:latin typeface="Trebuchet MS" pitchFamily="34" charset="0"/>
              </a:rPr>
              <a:t>Trooper scheduling &amp; deployment</a:t>
            </a:r>
            <a:endParaRPr lang="en-US" sz="1200" dirty="0">
              <a:latin typeface="Trebuchet MS" pitchFamily="34" charset="0"/>
            </a:endParaRPr>
          </a:p>
        </p:txBody>
      </p:sp>
      <p:sp>
        <p:nvSpPr>
          <p:cNvPr id="70" name="Rectangle 8"/>
          <p:cNvSpPr>
            <a:spLocks noChangeArrowheads="1"/>
          </p:cNvSpPr>
          <p:nvPr/>
        </p:nvSpPr>
        <p:spPr bwMode="gray">
          <a:xfrm>
            <a:off x="6603455" y="2193082"/>
            <a:ext cx="1263172" cy="332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2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200" dirty="0" smtClean="0">
                <a:latin typeface="Trebuchet MS" pitchFamily="34" charset="0"/>
              </a:rPr>
              <a:t>Highway patrolling</a:t>
            </a:r>
            <a:endParaRPr lang="en-US" sz="1200" dirty="0">
              <a:latin typeface="Trebuchet MS" pitchFamily="34" charset="0"/>
            </a:endParaRPr>
          </a:p>
        </p:txBody>
      </p:sp>
      <p:sp>
        <p:nvSpPr>
          <p:cNvPr id="71" name="Rectangle 8"/>
          <p:cNvSpPr>
            <a:spLocks noChangeArrowheads="1"/>
          </p:cNvSpPr>
          <p:nvPr/>
        </p:nvSpPr>
        <p:spPr bwMode="gray">
          <a:xfrm>
            <a:off x="6567828" y="4013860"/>
            <a:ext cx="1263172" cy="498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2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200" dirty="0" smtClean="0">
                <a:latin typeface="Trebuchet MS" pitchFamily="34" charset="0"/>
              </a:rPr>
              <a:t>Community visits</a:t>
            </a:r>
          </a:p>
          <a:p>
            <a:endParaRPr lang="en-US" sz="1200" dirty="0">
              <a:latin typeface="Trebuchet MS" pitchFamily="34" charset="0"/>
            </a:endParaRPr>
          </a:p>
        </p:txBody>
      </p:sp>
      <p:cxnSp>
        <p:nvCxnSpPr>
          <p:cNvPr id="85" name="AutoShape 4"/>
          <p:cNvCxnSpPr>
            <a:cxnSpLocks noChangeShapeType="1"/>
            <a:stCxn id="6" idx="3"/>
            <a:endCxn id="46" idx="1"/>
          </p:cNvCxnSpPr>
          <p:nvPr/>
        </p:nvCxnSpPr>
        <p:spPr bwMode="gray">
          <a:xfrm>
            <a:off x="2319133" y="4195104"/>
            <a:ext cx="582237" cy="11160"/>
          </a:xfrm>
          <a:prstGeom prst="bentConnector3">
            <a:avLst>
              <a:gd name="adj1" fmla="val 50000"/>
            </a:avLst>
          </a:prstGeom>
          <a:noFill/>
          <a:ln w="28575">
            <a:solidFill>
              <a:schemeClr val="folHlink"/>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9" name="Straight Connector 98"/>
          <p:cNvCxnSpPr/>
          <p:nvPr/>
        </p:nvCxnSpPr>
        <p:spPr bwMode="auto">
          <a:xfrm>
            <a:off x="4369026" y="4206260"/>
            <a:ext cx="442719" cy="0"/>
          </a:xfrm>
          <a:prstGeom prst="line">
            <a:avLst/>
          </a:prstGeom>
          <a:noFill/>
          <a:ln w="28575">
            <a:solidFill>
              <a:schemeClr val="folHlink"/>
            </a:solidFill>
            <a:miter lim="800000"/>
            <a:headEnd/>
            <a:tailEnd/>
          </a:ln>
          <a:effectLst/>
        </p:spPr>
      </p:cxnSp>
      <p:cxnSp>
        <p:nvCxnSpPr>
          <p:cNvPr id="108" name="AutoShape 5"/>
          <p:cNvCxnSpPr>
            <a:cxnSpLocks noChangeShapeType="1"/>
          </p:cNvCxnSpPr>
          <p:nvPr/>
        </p:nvCxnSpPr>
        <p:spPr bwMode="gray">
          <a:xfrm flipV="1">
            <a:off x="5995212" y="1693256"/>
            <a:ext cx="636479" cy="374558"/>
          </a:xfrm>
          <a:prstGeom prst="bentConnector3">
            <a:avLst>
              <a:gd name="adj1" fmla="val 50000"/>
            </a:avLst>
          </a:prstGeom>
          <a:noFill/>
          <a:ln w="28575">
            <a:solidFill>
              <a:schemeClr val="folHlink"/>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2" name="AutoShape 5"/>
          <p:cNvCxnSpPr>
            <a:cxnSpLocks noChangeShapeType="1"/>
          </p:cNvCxnSpPr>
          <p:nvPr/>
        </p:nvCxnSpPr>
        <p:spPr bwMode="gray">
          <a:xfrm>
            <a:off x="5995212" y="2067816"/>
            <a:ext cx="636479" cy="241173"/>
          </a:xfrm>
          <a:prstGeom prst="bentConnector3">
            <a:avLst>
              <a:gd name="adj1" fmla="val 50000"/>
            </a:avLst>
          </a:prstGeom>
          <a:noFill/>
          <a:ln w="28575">
            <a:solidFill>
              <a:schemeClr val="folHlink"/>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0" name="AutoShape 5"/>
          <p:cNvCxnSpPr>
            <a:cxnSpLocks noChangeShapeType="1"/>
          </p:cNvCxnSpPr>
          <p:nvPr/>
        </p:nvCxnSpPr>
        <p:spPr bwMode="gray">
          <a:xfrm>
            <a:off x="5995212" y="2067813"/>
            <a:ext cx="829658" cy="812357"/>
          </a:xfrm>
          <a:prstGeom prst="bentConnector3">
            <a:avLst>
              <a:gd name="adj1" fmla="val 37631"/>
            </a:avLst>
          </a:prstGeom>
          <a:noFill/>
          <a:ln w="28575">
            <a:solidFill>
              <a:schemeClr val="folHlink"/>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 name="TextBox 27"/>
          <p:cNvSpPr txBox="1"/>
          <p:nvPr/>
        </p:nvSpPr>
        <p:spPr>
          <a:xfrm>
            <a:off x="2919580" y="1068133"/>
            <a:ext cx="1497496" cy="292388"/>
          </a:xfrm>
          <a:prstGeom prst="rect">
            <a:avLst/>
          </a:prstGeom>
          <a:solidFill>
            <a:srgbClr val="3366FF"/>
          </a:solidFill>
        </p:spPr>
        <p:txBody>
          <a:bodyPr wrap="square" rtlCol="0">
            <a:spAutoFit/>
          </a:bodyPr>
          <a:lstStyle/>
          <a:p>
            <a:r>
              <a:rPr lang="en-US" sz="1300" dirty="0" smtClean="0">
                <a:latin typeface="Trebuchet MS" pitchFamily="34" charset="0"/>
              </a:rPr>
              <a:t>Strategic choices</a:t>
            </a:r>
            <a:endParaRPr lang="en-US" sz="1300" dirty="0">
              <a:latin typeface="Trebuchet MS" pitchFamily="34" charset="0"/>
            </a:endParaRPr>
          </a:p>
        </p:txBody>
      </p:sp>
      <p:sp>
        <p:nvSpPr>
          <p:cNvPr id="29" name="TextBox 28"/>
          <p:cNvSpPr txBox="1"/>
          <p:nvPr/>
        </p:nvSpPr>
        <p:spPr>
          <a:xfrm>
            <a:off x="5036412" y="1061507"/>
            <a:ext cx="1022810" cy="292388"/>
          </a:xfrm>
          <a:prstGeom prst="rect">
            <a:avLst/>
          </a:prstGeom>
          <a:solidFill>
            <a:srgbClr val="3366FF"/>
          </a:solidFill>
        </p:spPr>
        <p:txBody>
          <a:bodyPr wrap="square" rtlCol="0">
            <a:spAutoFit/>
          </a:bodyPr>
          <a:lstStyle/>
          <a:p>
            <a:r>
              <a:rPr lang="en-US" sz="1300" dirty="0" smtClean="0">
                <a:latin typeface="Trebuchet MS" pitchFamily="34" charset="0"/>
              </a:rPr>
              <a:t>Programs</a:t>
            </a:r>
            <a:endParaRPr lang="en-US" sz="1300" dirty="0">
              <a:latin typeface="Trebuchet MS" pitchFamily="34" charset="0"/>
            </a:endParaRPr>
          </a:p>
        </p:txBody>
      </p:sp>
      <p:sp>
        <p:nvSpPr>
          <p:cNvPr id="30" name="TextBox 29"/>
          <p:cNvSpPr txBox="1"/>
          <p:nvPr/>
        </p:nvSpPr>
        <p:spPr>
          <a:xfrm>
            <a:off x="6664085" y="1059971"/>
            <a:ext cx="1125091" cy="292388"/>
          </a:xfrm>
          <a:prstGeom prst="rect">
            <a:avLst/>
          </a:prstGeom>
          <a:solidFill>
            <a:srgbClr val="3366FF"/>
          </a:solidFill>
        </p:spPr>
        <p:txBody>
          <a:bodyPr wrap="square" rtlCol="0">
            <a:spAutoFit/>
          </a:bodyPr>
          <a:lstStyle/>
          <a:p>
            <a:r>
              <a:rPr lang="en-US" sz="1300" dirty="0" smtClean="0">
                <a:latin typeface="Trebuchet MS" pitchFamily="34" charset="0"/>
              </a:rPr>
              <a:t>Operations</a:t>
            </a:r>
            <a:endParaRPr lang="en-US" sz="1300" dirty="0">
              <a:latin typeface="Trebuchet MS" pitchFamily="34" charset="0"/>
            </a:endParaRPr>
          </a:p>
        </p:txBody>
      </p:sp>
      <p:sp>
        <p:nvSpPr>
          <p:cNvPr id="61" name="Rectangle 8"/>
          <p:cNvSpPr>
            <a:spLocks noChangeArrowheads="1"/>
          </p:cNvSpPr>
          <p:nvPr/>
        </p:nvSpPr>
        <p:spPr bwMode="gray">
          <a:xfrm>
            <a:off x="6595216" y="2768470"/>
            <a:ext cx="1263172" cy="332399"/>
          </a:xfrm>
          <a:prstGeom prst="rect">
            <a:avLst/>
          </a:prstGeom>
          <a:solidFill>
            <a:schemeClr val="bg1"/>
          </a:solidFill>
          <a:ln>
            <a:noFill/>
          </a:ln>
          <a:effectLst/>
          <a:extLst/>
        </p:spPr>
        <p:txBody>
          <a:bodyPr wrap="square" lIns="9142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200" dirty="0" smtClean="0">
                <a:latin typeface="Trebuchet MS" pitchFamily="34" charset="0"/>
              </a:rPr>
              <a:t>DUI / DUID checkpoints</a:t>
            </a:r>
            <a:endParaRPr lang="en-US" sz="1200" dirty="0">
              <a:latin typeface="Trebuchet MS" pitchFamily="34" charset="0"/>
            </a:endParaRPr>
          </a:p>
        </p:txBody>
      </p:sp>
      <p:sp>
        <p:nvSpPr>
          <p:cNvPr id="75" name="Rectangle 8"/>
          <p:cNvSpPr>
            <a:spLocks noChangeArrowheads="1"/>
          </p:cNvSpPr>
          <p:nvPr/>
        </p:nvSpPr>
        <p:spPr bwMode="gray">
          <a:xfrm>
            <a:off x="6529098" y="3375227"/>
            <a:ext cx="1263172" cy="3354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2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200" dirty="0" smtClean="0">
                <a:latin typeface="Trebuchet MS" pitchFamily="34" charset="0"/>
              </a:rPr>
              <a:t>Recruitment &amp; Training</a:t>
            </a:r>
            <a:endParaRPr lang="en-US" sz="1200" dirty="0">
              <a:latin typeface="Trebuchet MS" pitchFamily="34" charset="0"/>
            </a:endParaRPr>
          </a:p>
        </p:txBody>
      </p:sp>
      <p:sp>
        <p:nvSpPr>
          <p:cNvPr id="76" name="Rectangle 9"/>
          <p:cNvSpPr>
            <a:spLocks noChangeArrowheads="1"/>
          </p:cNvSpPr>
          <p:nvPr/>
        </p:nvSpPr>
        <p:spPr bwMode="gray">
          <a:xfrm>
            <a:off x="4875609" y="3332899"/>
            <a:ext cx="1173127" cy="332399"/>
          </a:xfrm>
          <a:prstGeom prst="rect">
            <a:avLst/>
          </a:prstGeom>
          <a:solidFill>
            <a:schemeClr val="bg1"/>
          </a:solidFill>
          <a:ln>
            <a:noFill/>
          </a:ln>
          <a:effectLst/>
          <a:extLst/>
        </p:spPr>
        <p:txBody>
          <a:bodyPr wrap="square" lIns="9142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200" dirty="0" smtClean="0">
                <a:latin typeface="Trebuchet MS" pitchFamily="34" charset="0"/>
              </a:rPr>
              <a:t>Trooper education</a:t>
            </a:r>
            <a:endParaRPr lang="en-US" sz="1200" dirty="0">
              <a:latin typeface="Trebuchet MS" pitchFamily="34" charset="0"/>
            </a:endParaRPr>
          </a:p>
        </p:txBody>
      </p:sp>
      <p:sp>
        <p:nvSpPr>
          <p:cNvPr id="49" name="Rectangle 8"/>
          <p:cNvSpPr>
            <a:spLocks noChangeArrowheads="1"/>
          </p:cNvSpPr>
          <p:nvPr/>
        </p:nvSpPr>
        <p:spPr bwMode="gray">
          <a:xfrm>
            <a:off x="4855230" y="4981742"/>
            <a:ext cx="1263172" cy="166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2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200" dirty="0" smtClean="0">
                <a:latin typeface="Trebuchet MS" pitchFamily="34" charset="0"/>
              </a:rPr>
              <a:t>Enforcement</a:t>
            </a:r>
            <a:endParaRPr lang="en-US" sz="1200" dirty="0">
              <a:latin typeface="Trebuchet MS" pitchFamily="34" charset="0"/>
            </a:endParaRPr>
          </a:p>
        </p:txBody>
      </p:sp>
      <p:sp>
        <p:nvSpPr>
          <p:cNvPr id="50" name="Rectangle 8"/>
          <p:cNvSpPr>
            <a:spLocks noChangeArrowheads="1"/>
          </p:cNvSpPr>
          <p:nvPr/>
        </p:nvSpPr>
        <p:spPr bwMode="gray">
          <a:xfrm>
            <a:off x="4878999" y="5741761"/>
            <a:ext cx="1263172" cy="498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2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200" dirty="0" smtClean="0">
                <a:latin typeface="Trebuchet MS" pitchFamily="34" charset="0"/>
              </a:rPr>
              <a:t>Public education &amp; outreach</a:t>
            </a:r>
            <a:endParaRPr lang="en-US" sz="1200" dirty="0">
              <a:latin typeface="Trebuchet MS" pitchFamily="34" charset="0"/>
            </a:endParaRPr>
          </a:p>
        </p:txBody>
      </p:sp>
      <p:sp>
        <p:nvSpPr>
          <p:cNvPr id="51" name="Rectangle 8"/>
          <p:cNvSpPr>
            <a:spLocks noChangeArrowheads="1"/>
          </p:cNvSpPr>
          <p:nvPr/>
        </p:nvSpPr>
        <p:spPr bwMode="gray">
          <a:xfrm>
            <a:off x="6601477" y="6005744"/>
            <a:ext cx="1263172" cy="166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2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200" dirty="0" smtClean="0">
                <a:latin typeface="Trebuchet MS" pitchFamily="34" charset="0"/>
              </a:rPr>
              <a:t>Media campaign</a:t>
            </a:r>
            <a:endParaRPr lang="en-US" sz="1200" dirty="0">
              <a:latin typeface="Trebuchet MS" pitchFamily="34" charset="0"/>
            </a:endParaRPr>
          </a:p>
        </p:txBody>
      </p:sp>
      <p:sp>
        <p:nvSpPr>
          <p:cNvPr id="52" name="Rectangle 8"/>
          <p:cNvSpPr>
            <a:spLocks noChangeArrowheads="1"/>
          </p:cNvSpPr>
          <p:nvPr/>
        </p:nvSpPr>
        <p:spPr bwMode="gray">
          <a:xfrm>
            <a:off x="6601480" y="4646011"/>
            <a:ext cx="1263172" cy="498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2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200" dirty="0" smtClean="0">
                <a:latin typeface="Trebuchet MS" pitchFamily="34" charset="0"/>
              </a:rPr>
              <a:t>Trooper scheduling &amp; deployment</a:t>
            </a:r>
            <a:endParaRPr lang="en-US" sz="1200" dirty="0">
              <a:latin typeface="Trebuchet MS" pitchFamily="34" charset="0"/>
            </a:endParaRPr>
          </a:p>
        </p:txBody>
      </p:sp>
      <p:sp>
        <p:nvSpPr>
          <p:cNvPr id="53" name="Rectangle 8"/>
          <p:cNvSpPr>
            <a:spLocks noChangeArrowheads="1"/>
          </p:cNvSpPr>
          <p:nvPr/>
        </p:nvSpPr>
        <p:spPr bwMode="gray">
          <a:xfrm>
            <a:off x="6634138" y="5332050"/>
            <a:ext cx="1263172" cy="332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20" tIns="0" rIns="0" bIns="0">
            <a:spAutoFit/>
          </a:bodyPr>
          <a:lstStyle>
            <a:lvl1pPr defTabSz="895350">
              <a:lnSpc>
                <a:spcPct val="90000"/>
              </a:lnSpc>
              <a:buClr>
                <a:schemeClr val="tx2"/>
              </a:buClr>
              <a:defRPr sz="1600">
                <a:solidFill>
                  <a:schemeClr val="tx1"/>
                </a:solidFill>
                <a:latin typeface="Arial" charset="0"/>
                <a:cs typeface="Arial" charset="0"/>
              </a:defRPr>
            </a:lvl1pPr>
            <a:lvl2pPr marL="193675" indent="-192088" defTabSz="895350">
              <a:lnSpc>
                <a:spcPct val="90000"/>
              </a:lnSpc>
              <a:buClr>
                <a:schemeClr val="tx2"/>
              </a:buClr>
              <a:buSzPct val="125000"/>
              <a:buFont typeface="Arial" charset="0"/>
              <a:buChar char="▪"/>
              <a:defRPr sz="1600">
                <a:solidFill>
                  <a:schemeClr val="tx1"/>
                </a:solidFill>
                <a:latin typeface="Arial" charset="0"/>
                <a:cs typeface="Arial" charset="0"/>
              </a:defRPr>
            </a:lvl2pPr>
            <a:lvl3pPr marL="457200" indent="-261938" defTabSz="895350">
              <a:lnSpc>
                <a:spcPct val="90000"/>
              </a:lnSpc>
              <a:buClr>
                <a:schemeClr val="tx2"/>
              </a:buClr>
              <a:buSzPct val="120000"/>
              <a:buFont typeface="Arial" charset="0"/>
              <a:buChar char="–"/>
              <a:defRPr sz="1600">
                <a:solidFill>
                  <a:schemeClr val="tx1"/>
                </a:solidFill>
                <a:latin typeface="Arial" charset="0"/>
                <a:cs typeface="Arial" charset="0"/>
              </a:defRPr>
            </a:lvl3pPr>
            <a:lvl4pPr marL="614363" indent="-155575" defTabSz="895350">
              <a:lnSpc>
                <a:spcPct val="90000"/>
              </a:lnSpc>
              <a:buClr>
                <a:schemeClr val="tx2"/>
              </a:buClr>
              <a:buSzPct val="120000"/>
              <a:buFont typeface="Arial" charset="0"/>
              <a:buChar char="▫"/>
              <a:defRPr sz="1600">
                <a:solidFill>
                  <a:schemeClr val="tx1"/>
                </a:solidFill>
                <a:latin typeface="Arial" charset="0"/>
                <a:cs typeface="Arial" charset="0"/>
              </a:defRPr>
            </a:lvl4pPr>
            <a:lvl5pPr marL="746125" indent="-130175" defTabSz="895350">
              <a:lnSpc>
                <a:spcPct val="90000"/>
              </a:lnSpc>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lnSpc>
                <a:spcPct val="90000"/>
              </a:lnSpc>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r>
              <a:rPr lang="en-US" sz="1200" dirty="0" smtClean="0">
                <a:latin typeface="Trebuchet MS" pitchFamily="34" charset="0"/>
              </a:rPr>
              <a:t>Highway patrolling</a:t>
            </a:r>
            <a:endParaRPr lang="en-US" sz="1200" dirty="0">
              <a:latin typeface="Trebuchet MS" pitchFamily="34" charset="0"/>
            </a:endParaRPr>
          </a:p>
        </p:txBody>
      </p:sp>
      <p:cxnSp>
        <p:nvCxnSpPr>
          <p:cNvPr id="54" name="AutoShape 5"/>
          <p:cNvCxnSpPr>
            <a:cxnSpLocks noChangeShapeType="1"/>
          </p:cNvCxnSpPr>
          <p:nvPr/>
        </p:nvCxnSpPr>
        <p:spPr bwMode="gray">
          <a:xfrm flipV="1">
            <a:off x="5993237" y="4797631"/>
            <a:ext cx="656945" cy="213208"/>
          </a:xfrm>
          <a:prstGeom prst="bentConnector3">
            <a:avLst>
              <a:gd name="adj1" fmla="val 50000"/>
            </a:avLst>
          </a:prstGeom>
          <a:noFill/>
          <a:ln w="28575">
            <a:solidFill>
              <a:schemeClr val="folHlink"/>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6" name="AutoShape 5"/>
          <p:cNvCxnSpPr>
            <a:cxnSpLocks noChangeShapeType="1"/>
          </p:cNvCxnSpPr>
          <p:nvPr/>
        </p:nvCxnSpPr>
        <p:spPr bwMode="gray">
          <a:xfrm>
            <a:off x="6008914" y="5011387"/>
            <a:ext cx="685800" cy="496784"/>
          </a:xfrm>
          <a:prstGeom prst="bentConnector3">
            <a:avLst>
              <a:gd name="adj1" fmla="val 48413"/>
            </a:avLst>
          </a:prstGeom>
          <a:noFill/>
          <a:ln w="28575">
            <a:solidFill>
              <a:schemeClr val="folHlink"/>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6" name="AutoShape 6"/>
          <p:cNvCxnSpPr>
            <a:cxnSpLocks noChangeShapeType="1"/>
          </p:cNvCxnSpPr>
          <p:nvPr/>
        </p:nvCxnSpPr>
        <p:spPr bwMode="gray">
          <a:xfrm rot="16200000" flipH="1">
            <a:off x="4312856" y="5436793"/>
            <a:ext cx="872790" cy="283245"/>
          </a:xfrm>
          <a:prstGeom prst="bentConnector3">
            <a:avLst>
              <a:gd name="adj1" fmla="val 101703"/>
            </a:avLst>
          </a:prstGeom>
          <a:noFill/>
          <a:ln w="28575">
            <a:solidFill>
              <a:schemeClr val="folHlink"/>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5" name="AutoShape 5"/>
          <p:cNvCxnSpPr>
            <a:cxnSpLocks noChangeShapeType="1"/>
          </p:cNvCxnSpPr>
          <p:nvPr/>
        </p:nvCxnSpPr>
        <p:spPr bwMode="gray">
          <a:xfrm flipV="1">
            <a:off x="4376235" y="5082641"/>
            <a:ext cx="540149" cy="374433"/>
          </a:xfrm>
          <a:prstGeom prst="bentConnector3">
            <a:avLst>
              <a:gd name="adj1" fmla="val 41206"/>
            </a:avLst>
          </a:prstGeom>
          <a:noFill/>
          <a:ln w="28575">
            <a:solidFill>
              <a:schemeClr val="folHlink"/>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4" name="Straight Connector 133"/>
          <p:cNvCxnSpPr/>
          <p:nvPr/>
        </p:nvCxnSpPr>
        <p:spPr bwMode="auto">
          <a:xfrm>
            <a:off x="6017829" y="4196737"/>
            <a:ext cx="488973" cy="2151"/>
          </a:xfrm>
          <a:prstGeom prst="line">
            <a:avLst/>
          </a:prstGeom>
          <a:noFill/>
          <a:ln w="28575">
            <a:solidFill>
              <a:schemeClr val="folHlink"/>
            </a:solidFill>
            <a:miter lim="800000"/>
            <a:headEnd/>
            <a:tailEnd/>
          </a:ln>
          <a:effectLst/>
        </p:spPr>
      </p:cxnSp>
      <p:cxnSp>
        <p:nvCxnSpPr>
          <p:cNvPr id="153" name="Straight Connector 152"/>
          <p:cNvCxnSpPr/>
          <p:nvPr/>
        </p:nvCxnSpPr>
        <p:spPr bwMode="auto">
          <a:xfrm>
            <a:off x="6027729" y="3506012"/>
            <a:ext cx="488973" cy="2151"/>
          </a:xfrm>
          <a:prstGeom prst="line">
            <a:avLst/>
          </a:prstGeom>
          <a:noFill/>
          <a:ln w="28575">
            <a:solidFill>
              <a:schemeClr val="folHlink"/>
            </a:solidFill>
            <a:miter lim="800000"/>
            <a:headEnd/>
            <a:tailEnd/>
          </a:ln>
          <a:effectLst/>
        </p:spPr>
      </p:cxnSp>
      <p:cxnSp>
        <p:nvCxnSpPr>
          <p:cNvPr id="154" name="Straight Connector 153"/>
          <p:cNvCxnSpPr/>
          <p:nvPr/>
        </p:nvCxnSpPr>
        <p:spPr bwMode="auto">
          <a:xfrm>
            <a:off x="6039604" y="6071012"/>
            <a:ext cx="488973" cy="2151"/>
          </a:xfrm>
          <a:prstGeom prst="line">
            <a:avLst/>
          </a:prstGeom>
          <a:noFill/>
          <a:ln w="28575">
            <a:solidFill>
              <a:schemeClr val="folHlink"/>
            </a:solidFill>
            <a:miter lim="800000"/>
            <a:headEnd/>
            <a:tailEnd/>
          </a:ln>
          <a:effectLst/>
        </p:spPr>
      </p:cxnSp>
    </p:spTree>
    <p:extLst>
      <p:ext uri="{BB962C8B-B14F-4D97-AF65-F5344CB8AC3E}">
        <p14:creationId xmlns:p14="http://schemas.microsoft.com/office/powerpoint/2010/main" val="143970776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lstStyle/>
          <a:p>
            <a:r>
              <a:rPr lang="en-US" sz="2200" dirty="0" smtClean="0"/>
              <a:t>Think about a goal you are working on in your personal or professional life (make it a goal you are ready to talk about with someone else)</a:t>
            </a:r>
          </a:p>
          <a:p>
            <a:endParaRPr lang="en-US" sz="2200" dirty="0" smtClean="0"/>
          </a:p>
          <a:p>
            <a:r>
              <a:rPr lang="en-US" sz="2200" dirty="0" smtClean="0"/>
              <a:t>Take 10 minutes to work on a logic tree for that goal</a:t>
            </a:r>
          </a:p>
          <a:p>
            <a:endParaRPr lang="en-US" sz="2200" dirty="0" smtClean="0"/>
          </a:p>
          <a:p>
            <a:r>
              <a:rPr lang="en-US" sz="2200" dirty="0" smtClean="0"/>
              <a:t>Share with a partner and get feedback on what you’ve put together</a:t>
            </a:r>
          </a:p>
          <a:p>
            <a:endParaRPr lang="en-US" sz="2200" dirty="0" smtClean="0"/>
          </a:p>
          <a:p>
            <a:r>
              <a:rPr lang="en-US" sz="2200" dirty="0" smtClean="0"/>
              <a:t>We’ll pick a few groups to talk about what was difficult, helpful or interesting about this exercise</a:t>
            </a:r>
            <a:endParaRPr lang="en-US" sz="22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p:txBody>
          <a:bodyPr/>
          <a:lstStyle/>
          <a:p>
            <a:pPr marL="0" indent="0">
              <a:buNone/>
            </a:pPr>
            <a:endParaRPr lang="en-US" sz="2000" b="0" dirty="0" smtClean="0"/>
          </a:p>
          <a:p>
            <a:pPr marL="0" indent="0">
              <a:buNone/>
            </a:pPr>
            <a:endParaRPr lang="en-US" sz="2000" b="0" dirty="0" smtClean="0"/>
          </a:p>
          <a:p>
            <a:pPr marL="0" indent="0">
              <a:buNone/>
            </a:pPr>
            <a:r>
              <a:rPr lang="en-US" sz="2000" b="0" dirty="0" smtClean="0"/>
              <a:t>$27B conglomerate (Fortune’s top ~120) with 19 principal departments </a:t>
            </a:r>
          </a:p>
          <a:p>
            <a:pPr marL="0" indent="0">
              <a:buNone/>
            </a:pPr>
            <a:endParaRPr lang="en-US" sz="2000" b="0" dirty="0" smtClean="0"/>
          </a:p>
          <a:p>
            <a:pPr marL="0" indent="0">
              <a:buNone/>
            </a:pPr>
            <a:r>
              <a:rPr lang="en-US" sz="2000" b="0" dirty="0" smtClean="0"/>
              <a:t>~30,000 person workforce</a:t>
            </a:r>
          </a:p>
          <a:p>
            <a:pPr marL="0" indent="0">
              <a:buNone/>
            </a:pPr>
            <a:endParaRPr lang="en-US" sz="2000" b="0" dirty="0" smtClean="0"/>
          </a:p>
          <a:p>
            <a:pPr marL="0" indent="0">
              <a:buNone/>
            </a:pPr>
            <a:r>
              <a:rPr lang="en-US" sz="2000" b="0" dirty="0" smtClean="0"/>
              <a:t>Constitutional and legislative controls on spending priorities and revenue</a:t>
            </a:r>
          </a:p>
          <a:p>
            <a:pPr marL="0" indent="0">
              <a:buNone/>
            </a:pPr>
            <a:endParaRPr lang="en-US" sz="2000" b="0" dirty="0" smtClean="0"/>
          </a:p>
          <a:p>
            <a:pPr marL="0" indent="0">
              <a:buNone/>
            </a:pPr>
            <a:r>
              <a:rPr lang="en-US" sz="2000" b="0" dirty="0" smtClean="0"/>
              <a:t>Era of “do more with less”</a:t>
            </a:r>
          </a:p>
          <a:p>
            <a:pPr marL="0" indent="0">
              <a:buNone/>
            </a:pPr>
            <a:endParaRPr lang="en-US" sz="2000" b="0" dirty="0" smtClean="0"/>
          </a:p>
          <a:p>
            <a:pPr marL="0" indent="0">
              <a:buNone/>
            </a:pPr>
            <a:endParaRPr lang="en-US" sz="2000" b="0" dirty="0" smtClean="0"/>
          </a:p>
          <a:p>
            <a:pPr marL="0" indent="0">
              <a:buNone/>
            </a:pPr>
            <a:endParaRPr lang="en-US" sz="2000" b="0" dirty="0" smtClean="0"/>
          </a:p>
          <a:p>
            <a:pPr marL="0" indent="0">
              <a:buNone/>
            </a:pPr>
            <a:endParaRPr lang="en-US" sz="2000" b="0" dirty="0" smtClean="0"/>
          </a:p>
          <a:p>
            <a:endParaRPr lang="en-US" sz="2000" dirty="0"/>
          </a:p>
        </p:txBody>
      </p:sp>
    </p:spTree>
  </p:cSld>
  <p:clrMapOvr>
    <a:masterClrMapping/>
  </p:clrMapOvr>
  <p:transition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097" y="646108"/>
            <a:ext cx="4250120" cy="961411"/>
          </a:xfrm>
        </p:spPr>
        <p:txBody>
          <a:bodyPr/>
          <a:lstStyle/>
          <a:p>
            <a:pPr algn="ctr"/>
            <a:r>
              <a:rPr lang="en-US" dirty="0" smtClean="0"/>
              <a:t>Why do I wake up in the morning?</a:t>
            </a:r>
            <a:endParaRPr lang="en-US" dirty="0"/>
          </a:p>
        </p:txBody>
      </p:sp>
      <p:pic>
        <p:nvPicPr>
          <p:cNvPr id="1026" name="Picture 2"/>
          <p:cNvPicPr>
            <a:picLocks noChangeAspect="1" noChangeArrowheads="1"/>
          </p:cNvPicPr>
          <p:nvPr/>
        </p:nvPicPr>
        <p:blipFill>
          <a:blip r:embed="rId3" cstate="print"/>
          <a:srcRect l="36882" t="18863" r="38619" b="20963"/>
          <a:stretch>
            <a:fillRect/>
          </a:stretch>
        </p:blipFill>
        <p:spPr bwMode="auto">
          <a:xfrm>
            <a:off x="246900" y="163512"/>
            <a:ext cx="4250120" cy="5869213"/>
          </a:xfrm>
          <a:prstGeom prst="rect">
            <a:avLst/>
          </a:prstGeom>
          <a:noFill/>
          <a:ln w="9525">
            <a:solidFill>
              <a:srgbClr val="0070C0"/>
            </a:solidFill>
            <a:miter lim="800000"/>
            <a:headEnd/>
            <a:tailEnd/>
          </a:ln>
        </p:spPr>
      </p:pic>
      <p:pic>
        <p:nvPicPr>
          <p:cNvPr id="1027" name="Picture 3"/>
          <p:cNvPicPr>
            <a:picLocks noChangeAspect="1" noChangeArrowheads="1"/>
          </p:cNvPicPr>
          <p:nvPr/>
        </p:nvPicPr>
        <p:blipFill>
          <a:blip r:embed="rId4" cstate="print"/>
          <a:srcRect l="37955" t="27600" r="40155" b="39637"/>
          <a:stretch>
            <a:fillRect/>
          </a:stretch>
        </p:blipFill>
        <p:spPr bwMode="auto">
          <a:xfrm>
            <a:off x="5105097" y="2456188"/>
            <a:ext cx="4250120" cy="3576537"/>
          </a:xfrm>
          <a:prstGeom prst="rect">
            <a:avLst/>
          </a:prstGeom>
          <a:noFill/>
          <a:ln w="9525">
            <a:solidFill>
              <a:srgbClr val="0070C0"/>
            </a:solidFill>
            <a:miter lim="800000"/>
            <a:headEnd/>
            <a:tailEnd/>
          </a:ln>
        </p:spPr>
      </p:pic>
    </p:spTree>
  </p:cSld>
  <p:clrMapOvr>
    <a:masterClrMapping/>
  </p:clrMapOvr>
  <p:transition advTm="1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1"/>
          <p:cNvSpPr>
            <a:spLocks/>
          </p:cNvSpPr>
          <p:nvPr/>
        </p:nvSpPr>
        <p:spPr bwMode="auto">
          <a:xfrm>
            <a:off x="2046354" y="5794257"/>
            <a:ext cx="7004369" cy="437555"/>
          </a:xfrm>
          <a:custGeom>
            <a:avLst/>
            <a:gdLst>
              <a:gd name="T0" fmla="*/ 4608513 w 21600"/>
              <a:gd name="T1" fmla="*/ 311150 h 21600"/>
              <a:gd name="T2" fmla="*/ 4608513 w 21600"/>
              <a:gd name="T3" fmla="*/ 311150 h 21600"/>
              <a:gd name="T4" fmla="*/ 4608513 w 21600"/>
              <a:gd name="T5" fmla="*/ 311150 h 21600"/>
              <a:gd name="T6" fmla="*/ 4608513 w 21600"/>
              <a:gd name="T7" fmla="*/ 311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3175">
            <a:noFill/>
            <a:miter lim="0"/>
            <a:headEnd/>
            <a:tailEnd/>
          </a:ln>
        </p:spPr>
        <p:txBody>
          <a:bodyPr lIns="36738" tIns="36738" rIns="36738" bIns="36738" anchor="ctr">
            <a:prstTxWarp prst="textNoShape">
              <a:avLst/>
            </a:prstTxWarp>
          </a:bodyPr>
          <a:lstStyle/>
          <a:p>
            <a:pPr defTabSz="422480" hangingPunct="0">
              <a:spcBef>
                <a:spcPts val="3037"/>
              </a:spcBef>
            </a:pPr>
            <a:r>
              <a:rPr lang="en-US" sz="2500" b="0" i="1" dirty="0" smtClean="0">
                <a:solidFill>
                  <a:srgbClr val="FFFFFF"/>
                </a:solidFill>
                <a:latin typeface="Trebuchet MS" pitchFamily="-106" charset="0"/>
                <a:sym typeface="Trebuchet MS" pitchFamily="-106" charset="0"/>
              </a:rPr>
              <a:t>Promoting a culture of customer-focused operational excellence across state government</a:t>
            </a:r>
            <a:endParaRPr lang="en-US" sz="1300" b="0" i="1" dirty="0">
              <a:solidFill>
                <a:srgbClr val="5C6670"/>
              </a:solidFill>
              <a:latin typeface="Trebuchet MS" pitchFamily="-106" charset="0"/>
              <a:sym typeface="Trebuchet MS" pitchFamily="-106" charset="0"/>
            </a:endParaRPr>
          </a:p>
        </p:txBody>
      </p:sp>
      <p:grpSp>
        <p:nvGrpSpPr>
          <p:cNvPr id="2" name="Group 5"/>
          <p:cNvGrpSpPr/>
          <p:nvPr/>
        </p:nvGrpSpPr>
        <p:grpSpPr>
          <a:xfrm>
            <a:off x="637580" y="535781"/>
            <a:ext cx="7460564" cy="4324503"/>
            <a:chOff x="728137" y="1406609"/>
            <a:chExt cx="10228408" cy="4743241"/>
          </a:xfrm>
        </p:grpSpPr>
        <p:sp>
          <p:nvSpPr>
            <p:cNvPr id="7" name="TextBox 6"/>
            <p:cNvSpPr txBox="1"/>
            <p:nvPr/>
          </p:nvSpPr>
          <p:spPr>
            <a:xfrm>
              <a:off x="728137" y="1406609"/>
              <a:ext cx="7978496" cy="509602"/>
            </a:xfrm>
            <a:prstGeom prst="rect">
              <a:avLst/>
            </a:prstGeom>
            <a:noFill/>
          </p:spPr>
          <p:txBody>
            <a:bodyPr wrap="square" lIns="91430" tIns="45715" rIns="91430" bIns="45715" rtlCol="0">
              <a:spAutoFit/>
            </a:bodyPr>
            <a:lstStyle/>
            <a:p>
              <a:pPr defTabSz="422480" hangingPunct="0"/>
              <a:r>
                <a:rPr lang="en-US" sz="2000" dirty="0" smtClean="0">
                  <a:solidFill>
                    <a:srgbClr val="00882B">
                      <a:lumMod val="75000"/>
                    </a:srgbClr>
                  </a:solidFill>
                  <a:latin typeface="Trebuchet MS" pitchFamily="34" charset="0"/>
                  <a:sym typeface="Trebuchet MS" pitchFamily="-106" charset="0"/>
                </a:rPr>
                <a:t>Performance Management Framework </a:t>
              </a:r>
              <a:endParaRPr lang="en-US" sz="2000" dirty="0">
                <a:solidFill>
                  <a:srgbClr val="00882B">
                    <a:lumMod val="75000"/>
                  </a:srgbClr>
                </a:solidFill>
                <a:latin typeface="Trebuchet MS" pitchFamily="34" charset="0"/>
                <a:sym typeface="Trebuchet MS" pitchFamily="-106" charset="0"/>
              </a:endParaRPr>
            </a:p>
          </p:txBody>
        </p:sp>
        <p:cxnSp>
          <p:nvCxnSpPr>
            <p:cNvPr id="18" name="Straight Connector 17"/>
            <p:cNvCxnSpPr/>
            <p:nvPr/>
          </p:nvCxnSpPr>
          <p:spPr bwMode="auto">
            <a:xfrm>
              <a:off x="4952981" y="4288667"/>
              <a:ext cx="2529784" cy="0"/>
            </a:xfrm>
            <a:prstGeom prst="line">
              <a:avLst/>
            </a:prstGeom>
            <a:solidFill>
              <a:schemeClr val="accent1"/>
            </a:solidFill>
            <a:ln w="9525" cap="flat" cmpd="sng" algn="ctr">
              <a:solidFill>
                <a:schemeClr val="tx1"/>
              </a:solidFill>
              <a:prstDash val="solid"/>
              <a:round/>
              <a:headEnd type="none" w="lg" len="lg"/>
              <a:tailEnd type="none" w="lg" len="lg"/>
            </a:ln>
            <a:effectLst/>
          </p:spPr>
        </p:cxnSp>
        <p:cxnSp>
          <p:nvCxnSpPr>
            <p:cNvPr id="19" name="Straight Connector 18"/>
            <p:cNvCxnSpPr/>
            <p:nvPr/>
          </p:nvCxnSpPr>
          <p:spPr bwMode="auto">
            <a:xfrm>
              <a:off x="4243244" y="5303540"/>
              <a:ext cx="3951990" cy="0"/>
            </a:xfrm>
            <a:prstGeom prst="line">
              <a:avLst/>
            </a:prstGeom>
            <a:solidFill>
              <a:schemeClr val="accent1"/>
            </a:solidFill>
            <a:ln w="9525" cap="flat" cmpd="sng" algn="ctr">
              <a:solidFill>
                <a:schemeClr val="tx1"/>
              </a:solidFill>
              <a:prstDash val="solid"/>
              <a:round/>
              <a:headEnd type="none" w="lg" len="lg"/>
              <a:tailEnd type="none" w="lg" len="lg"/>
            </a:ln>
            <a:effectLst/>
          </p:spPr>
        </p:cxnSp>
        <p:cxnSp>
          <p:nvCxnSpPr>
            <p:cNvPr id="20" name="Straight Connector 19"/>
            <p:cNvCxnSpPr/>
            <p:nvPr/>
          </p:nvCxnSpPr>
          <p:spPr bwMode="auto">
            <a:xfrm>
              <a:off x="3665007" y="6149850"/>
              <a:ext cx="5133216" cy="0"/>
            </a:xfrm>
            <a:prstGeom prst="line">
              <a:avLst/>
            </a:prstGeom>
            <a:solidFill>
              <a:schemeClr val="accent1"/>
            </a:solidFill>
            <a:ln w="9525" cap="flat" cmpd="sng" algn="ctr">
              <a:solidFill>
                <a:schemeClr val="tx1"/>
              </a:solidFill>
              <a:prstDash val="solid"/>
              <a:round/>
              <a:headEnd type="none" w="lg" len="lg"/>
              <a:tailEnd type="none" w="lg" len="lg"/>
            </a:ln>
            <a:effectLst/>
          </p:spPr>
        </p:cxnSp>
        <p:cxnSp>
          <p:nvCxnSpPr>
            <p:cNvPr id="28" name="Straight Connector 27"/>
            <p:cNvCxnSpPr/>
            <p:nvPr/>
          </p:nvCxnSpPr>
          <p:spPr bwMode="auto">
            <a:xfrm>
              <a:off x="8636000" y="4191000"/>
              <a:ext cx="2320545" cy="0"/>
            </a:xfrm>
            <a:prstGeom prst="line">
              <a:avLst/>
            </a:prstGeom>
            <a:solidFill>
              <a:schemeClr val="accent1"/>
            </a:solidFill>
            <a:ln w="9525" cap="flat" cmpd="sng" algn="ctr">
              <a:solidFill>
                <a:schemeClr val="tx1"/>
              </a:solidFill>
              <a:prstDash val="lgDash"/>
              <a:round/>
              <a:headEnd type="none" w="lg" len="lg"/>
              <a:tailEnd type="none" w="lg" len="lg"/>
            </a:ln>
            <a:effectLst/>
          </p:spPr>
        </p:cxnSp>
      </p:grpSp>
      <p:pic>
        <p:nvPicPr>
          <p:cNvPr id="1026" name="Picture 2"/>
          <p:cNvPicPr>
            <a:picLocks noChangeAspect="1" noChangeArrowheads="1"/>
          </p:cNvPicPr>
          <p:nvPr/>
        </p:nvPicPr>
        <p:blipFill>
          <a:blip r:embed="rId3" cstate="print"/>
          <a:srcRect/>
          <a:stretch>
            <a:fillRect/>
          </a:stretch>
        </p:blipFill>
        <p:spPr bwMode="auto">
          <a:xfrm>
            <a:off x="1552224" y="1071562"/>
            <a:ext cx="4781847" cy="4132651"/>
          </a:xfrm>
          <a:prstGeom prst="rect">
            <a:avLst/>
          </a:prstGeom>
          <a:noFill/>
          <a:ln w="9525">
            <a:noFill/>
            <a:miter lim="800000"/>
            <a:headEnd/>
            <a:tailEnd/>
          </a:ln>
          <a:effectLst>
            <a:outerShdw blurRad="50800" dist="50800" dir="5400000" sx="1000" sy="1000" algn="ctr" rotWithShape="0">
              <a:srgbClr val="000000"/>
            </a:outerShdw>
          </a:effectLst>
        </p:spPr>
      </p:pic>
      <p:sp>
        <p:nvSpPr>
          <p:cNvPr id="35" name="Rectangle 34"/>
          <p:cNvSpPr/>
          <p:nvPr/>
        </p:nvSpPr>
        <p:spPr bwMode="auto">
          <a:xfrm>
            <a:off x="2677366" y="3375427"/>
            <a:ext cx="2531566" cy="1285875"/>
          </a:xfrm>
          <a:prstGeom prst="rect">
            <a:avLst/>
          </a:prstGeom>
          <a:solidFill>
            <a:srgbClr val="14943F"/>
          </a:solidFill>
          <a:ln w="12700" cap="flat" cmpd="sng" algn="ctr">
            <a:noFill/>
            <a:prstDash val="solid"/>
            <a:miter lim="0"/>
            <a:headEnd type="none" w="med" len="med"/>
            <a:tailEnd type="none" w="med" len="med"/>
          </a:ln>
          <a:effectLst/>
        </p:spPr>
        <p:txBody>
          <a:bodyPr vert="horz" wrap="square" lIns="36738" tIns="36738" rIns="36738" bIns="36738" numCol="1" rtlCol="0" anchor="ctr" anchorCtr="0" compatLnSpc="1">
            <a:prstTxWarp prst="textNoShape">
              <a:avLst/>
            </a:prstTxWarp>
          </a:bodyPr>
          <a:lstStyle/>
          <a:p>
            <a:pPr marL="165318" defTabSz="422480" hangingPunct="0"/>
            <a:endParaRPr lang="en-US" sz="1300" b="0" dirty="0">
              <a:solidFill>
                <a:srgbClr val="5C6670"/>
              </a:solidFill>
              <a:latin typeface="Trebuchet MS" pitchFamily="-106" charset="0"/>
              <a:sym typeface="Trebuchet MS" pitchFamily="-106" charset="0"/>
            </a:endParaRPr>
          </a:p>
        </p:txBody>
      </p:sp>
      <p:sp>
        <p:nvSpPr>
          <p:cNvPr id="36" name="Rectangle 35"/>
          <p:cNvSpPr/>
          <p:nvPr/>
        </p:nvSpPr>
        <p:spPr bwMode="auto">
          <a:xfrm>
            <a:off x="1642485" y="1125140"/>
            <a:ext cx="4669334" cy="4071938"/>
          </a:xfrm>
          <a:prstGeom prst="rect">
            <a:avLst/>
          </a:prstGeom>
          <a:solidFill>
            <a:schemeClr val="tx1">
              <a:alpha val="60000"/>
            </a:schemeClr>
          </a:solidFill>
          <a:ln w="12700" cap="flat" cmpd="sng" algn="ctr">
            <a:noFill/>
            <a:prstDash val="solid"/>
            <a:miter lim="0"/>
            <a:headEnd type="none" w="med" len="med"/>
            <a:tailEnd type="none" w="med" len="med"/>
          </a:ln>
          <a:effectLst/>
        </p:spPr>
        <p:txBody>
          <a:bodyPr vert="horz" wrap="square" lIns="36738" tIns="36738" rIns="36738" bIns="36738" numCol="1" rtlCol="0" anchor="ctr" anchorCtr="0" compatLnSpc="1">
            <a:prstTxWarp prst="textNoShape">
              <a:avLst/>
            </a:prstTxWarp>
          </a:bodyPr>
          <a:lstStyle/>
          <a:p>
            <a:pPr marL="165318" defTabSz="422480" hangingPunct="0"/>
            <a:endParaRPr lang="en-US" sz="1300" b="0" dirty="0">
              <a:solidFill>
                <a:srgbClr val="5C6670"/>
              </a:solidFill>
              <a:latin typeface="Trebuchet MS" pitchFamily="-106" charset="0"/>
              <a:sym typeface="Trebuchet MS" pitchFamily="-106" charset="0"/>
            </a:endParaRPr>
          </a:p>
        </p:txBody>
      </p:sp>
      <p:grpSp>
        <p:nvGrpSpPr>
          <p:cNvPr id="3" name="Group 36"/>
          <p:cNvGrpSpPr/>
          <p:nvPr/>
        </p:nvGrpSpPr>
        <p:grpSpPr>
          <a:xfrm>
            <a:off x="1986329" y="1737585"/>
            <a:ext cx="3881735" cy="3049532"/>
            <a:chOff x="3759200" y="2471231"/>
            <a:chExt cx="5257800" cy="4337112"/>
          </a:xfrm>
        </p:grpSpPr>
        <p:grpSp>
          <p:nvGrpSpPr>
            <p:cNvPr id="4" name="Group 45"/>
            <p:cNvGrpSpPr/>
            <p:nvPr/>
          </p:nvGrpSpPr>
          <p:grpSpPr>
            <a:xfrm>
              <a:off x="3947245" y="2471231"/>
              <a:ext cx="4912495" cy="4337112"/>
              <a:chOff x="3947245" y="2471231"/>
              <a:chExt cx="4912495" cy="4337112"/>
            </a:xfrm>
          </p:grpSpPr>
          <p:sp>
            <p:nvSpPr>
              <p:cNvPr id="42" name="TextBox 41"/>
              <p:cNvSpPr txBox="1"/>
              <p:nvPr/>
            </p:nvSpPr>
            <p:spPr>
              <a:xfrm>
                <a:off x="5821764" y="2471231"/>
                <a:ext cx="1163458" cy="700363"/>
              </a:xfrm>
              <a:prstGeom prst="rect">
                <a:avLst/>
              </a:prstGeom>
              <a:noFill/>
            </p:spPr>
            <p:txBody>
              <a:bodyPr wrap="square" rtlCol="0">
                <a:spAutoFit/>
              </a:bodyPr>
              <a:lstStyle/>
              <a:p>
                <a:pPr algn="ctr" defTabSz="422480" hangingPunct="0"/>
                <a:r>
                  <a:rPr lang="en-US" sz="1300" dirty="0">
                    <a:solidFill>
                      <a:prstClr val="black"/>
                    </a:solidFill>
                    <a:latin typeface="Trebuchet MS" pitchFamily="34" charset="0"/>
                    <a:sym typeface="Trebuchet MS" pitchFamily="-106" charset="0"/>
                  </a:rPr>
                  <a:t>Vision</a:t>
                </a:r>
              </a:p>
              <a:p>
                <a:pPr algn="ctr" defTabSz="422480" hangingPunct="0"/>
                <a:r>
                  <a:rPr lang="en-US" sz="1300" dirty="0">
                    <a:solidFill>
                      <a:prstClr val="black"/>
                    </a:solidFill>
                    <a:latin typeface="Trebuchet MS" pitchFamily="34" charset="0"/>
                    <a:sym typeface="Trebuchet MS" pitchFamily="-106" charset="0"/>
                  </a:rPr>
                  <a:t>&amp; </a:t>
                </a:r>
                <a:r>
                  <a:rPr lang="en-US" sz="1300" dirty="0" smtClean="0">
                    <a:solidFill>
                      <a:prstClr val="black"/>
                    </a:solidFill>
                    <a:latin typeface="Trebuchet MS" pitchFamily="34" charset="0"/>
                    <a:sym typeface="Trebuchet MS" pitchFamily="-106" charset="0"/>
                  </a:rPr>
                  <a:t>Values</a:t>
                </a:r>
                <a:endParaRPr lang="en-US" sz="1300" dirty="0">
                  <a:solidFill>
                    <a:prstClr val="black"/>
                  </a:solidFill>
                  <a:latin typeface="Trebuchet MS" pitchFamily="34" charset="0"/>
                  <a:sym typeface="Trebuchet MS" pitchFamily="-106" charset="0"/>
                </a:endParaRPr>
              </a:p>
            </p:txBody>
          </p:sp>
          <p:sp>
            <p:nvSpPr>
              <p:cNvPr id="43" name="TextBox 42"/>
              <p:cNvSpPr txBox="1"/>
              <p:nvPr/>
            </p:nvSpPr>
            <p:spPr>
              <a:xfrm>
                <a:off x="6340823" y="3301291"/>
                <a:ext cx="1331873" cy="722249"/>
              </a:xfrm>
              <a:prstGeom prst="rect">
                <a:avLst/>
              </a:prstGeom>
              <a:noFill/>
            </p:spPr>
            <p:txBody>
              <a:bodyPr wrap="square" rtlCol="0">
                <a:spAutoFit/>
              </a:bodyPr>
              <a:lstStyle/>
              <a:p>
                <a:pPr algn="ctr" defTabSz="422480" hangingPunct="0"/>
                <a:r>
                  <a:rPr lang="en-US" sz="900" i="1" dirty="0" smtClean="0">
                    <a:solidFill>
                      <a:prstClr val="black"/>
                    </a:solidFill>
                    <a:latin typeface="Trebuchet MS" pitchFamily="34" charset="0"/>
                    <a:sym typeface="Trebuchet MS" pitchFamily="-106" charset="0"/>
                  </a:rPr>
                  <a:t>Department</a:t>
                </a:r>
                <a:endParaRPr lang="en-US" sz="900" i="1" dirty="0">
                  <a:solidFill>
                    <a:prstClr val="black"/>
                  </a:solidFill>
                  <a:latin typeface="Trebuchet MS" pitchFamily="34" charset="0"/>
                  <a:sym typeface="Trebuchet MS" pitchFamily="-106" charset="0"/>
                </a:endParaRPr>
              </a:p>
              <a:p>
                <a:pPr algn="ctr" defTabSz="422480" hangingPunct="0"/>
                <a:r>
                  <a:rPr lang="en-US" sz="900" i="1" dirty="0">
                    <a:solidFill>
                      <a:prstClr val="black"/>
                    </a:solidFill>
                    <a:latin typeface="Trebuchet MS" pitchFamily="34" charset="0"/>
                    <a:sym typeface="Trebuchet MS" pitchFamily="-106" charset="0"/>
                  </a:rPr>
                  <a:t>Performance Goals</a:t>
                </a:r>
              </a:p>
            </p:txBody>
          </p:sp>
          <p:sp>
            <p:nvSpPr>
              <p:cNvPr id="44" name="TextBox 43"/>
              <p:cNvSpPr txBox="1"/>
              <p:nvPr/>
            </p:nvSpPr>
            <p:spPr>
              <a:xfrm>
                <a:off x="3947245" y="6392502"/>
                <a:ext cx="4912495" cy="415841"/>
              </a:xfrm>
              <a:prstGeom prst="rect">
                <a:avLst/>
              </a:prstGeom>
              <a:noFill/>
            </p:spPr>
            <p:txBody>
              <a:bodyPr wrap="square" rtlCol="0">
                <a:spAutoFit/>
              </a:bodyPr>
              <a:lstStyle/>
              <a:p>
                <a:pPr algn="ctr" defTabSz="422480" hangingPunct="0"/>
                <a:r>
                  <a:rPr lang="en-US" sz="1300" dirty="0">
                    <a:solidFill>
                      <a:prstClr val="black"/>
                    </a:solidFill>
                    <a:latin typeface="Trebuchet MS" pitchFamily="34" charset="0"/>
                    <a:sym typeface="Trebuchet MS" pitchFamily="-106" charset="0"/>
                  </a:rPr>
                  <a:t>Customer-focused Culture</a:t>
                </a:r>
              </a:p>
            </p:txBody>
          </p:sp>
          <p:sp>
            <p:nvSpPr>
              <p:cNvPr id="45" name="TextBox 44"/>
              <p:cNvSpPr txBox="1"/>
              <p:nvPr/>
            </p:nvSpPr>
            <p:spPr>
              <a:xfrm>
                <a:off x="4787540" y="4376231"/>
                <a:ext cx="3231905" cy="700363"/>
              </a:xfrm>
              <a:prstGeom prst="rect">
                <a:avLst/>
              </a:prstGeom>
              <a:noFill/>
            </p:spPr>
            <p:txBody>
              <a:bodyPr wrap="square" rtlCol="0">
                <a:spAutoFit/>
              </a:bodyPr>
              <a:lstStyle/>
              <a:p>
                <a:pPr algn="ctr" defTabSz="422480" hangingPunct="0"/>
                <a:r>
                  <a:rPr lang="en-US" sz="1300" dirty="0">
                    <a:solidFill>
                      <a:prstClr val="black"/>
                    </a:solidFill>
                    <a:latin typeface="Trebuchet MS" pitchFamily="34" charset="0"/>
                    <a:sym typeface="Trebuchet MS" pitchFamily="-106" charset="0"/>
                  </a:rPr>
                  <a:t>Governance, Planning &amp; </a:t>
                </a:r>
                <a:r>
                  <a:rPr lang="en-US" sz="1300" dirty="0" smtClean="0">
                    <a:solidFill>
                      <a:prstClr val="black"/>
                    </a:solidFill>
                    <a:latin typeface="Trebuchet MS" pitchFamily="34" charset="0"/>
                    <a:sym typeface="Trebuchet MS" pitchFamily="-106" charset="0"/>
                  </a:rPr>
                  <a:t>Execution</a:t>
                </a:r>
                <a:endParaRPr lang="en-US" sz="1300" dirty="0">
                  <a:solidFill>
                    <a:prstClr val="black"/>
                  </a:solidFill>
                  <a:latin typeface="Trebuchet MS" pitchFamily="34" charset="0"/>
                  <a:sym typeface="Trebuchet MS" pitchFamily="-106" charset="0"/>
                </a:endParaRPr>
              </a:p>
            </p:txBody>
          </p:sp>
          <p:sp>
            <p:nvSpPr>
              <p:cNvPr id="46" name="TextBox 45"/>
              <p:cNvSpPr txBox="1"/>
              <p:nvPr/>
            </p:nvSpPr>
            <p:spPr>
              <a:xfrm>
                <a:off x="4395114" y="5462063"/>
                <a:ext cx="4016756" cy="415841"/>
              </a:xfrm>
              <a:prstGeom prst="rect">
                <a:avLst/>
              </a:prstGeom>
              <a:noFill/>
            </p:spPr>
            <p:txBody>
              <a:bodyPr wrap="square" rtlCol="0">
                <a:spAutoFit/>
              </a:bodyPr>
              <a:lstStyle/>
              <a:p>
                <a:pPr algn="ctr" defTabSz="422480" hangingPunct="0"/>
                <a:r>
                  <a:rPr lang="en-US" sz="1300" dirty="0">
                    <a:solidFill>
                      <a:prstClr val="black"/>
                    </a:solidFill>
                    <a:latin typeface="Trebuchet MS" pitchFamily="34" charset="0"/>
                    <a:sym typeface="Trebuchet MS" pitchFamily="-106" charset="0"/>
                  </a:rPr>
                  <a:t>Reporting &amp; Evaluation</a:t>
                </a:r>
              </a:p>
            </p:txBody>
          </p:sp>
          <p:sp>
            <p:nvSpPr>
              <p:cNvPr id="53" name="TextBox 52"/>
              <p:cNvSpPr txBox="1"/>
              <p:nvPr/>
            </p:nvSpPr>
            <p:spPr>
              <a:xfrm>
                <a:off x="5386696" y="3281179"/>
                <a:ext cx="708766" cy="722249"/>
              </a:xfrm>
              <a:prstGeom prst="rect">
                <a:avLst/>
              </a:prstGeom>
              <a:noFill/>
            </p:spPr>
            <p:txBody>
              <a:bodyPr wrap="square" lIns="0" rIns="0" rtlCol="0">
                <a:spAutoFit/>
              </a:bodyPr>
              <a:lstStyle/>
              <a:p>
                <a:pPr algn="ctr" defTabSz="422480" hangingPunct="0"/>
                <a:r>
                  <a:rPr lang="en-US" sz="900" i="1" dirty="0">
                    <a:solidFill>
                      <a:prstClr val="black"/>
                    </a:solidFill>
                    <a:latin typeface="Trebuchet MS" pitchFamily="34" charset="0"/>
                    <a:sym typeface="Trebuchet MS" pitchFamily="-106" charset="0"/>
                  </a:rPr>
                  <a:t> </a:t>
                </a:r>
                <a:r>
                  <a:rPr lang="en-US" sz="900" i="1" dirty="0" smtClean="0">
                    <a:solidFill>
                      <a:prstClr val="black"/>
                    </a:solidFill>
                    <a:latin typeface="Trebuchet MS" pitchFamily="34" charset="0"/>
                    <a:sym typeface="Trebuchet MS" pitchFamily="-106" charset="0"/>
                  </a:rPr>
                  <a:t>Admin-</a:t>
                </a:r>
                <a:r>
                  <a:rPr lang="en-US" sz="900" i="1" dirty="0" err="1" smtClean="0">
                    <a:solidFill>
                      <a:prstClr val="black"/>
                    </a:solidFill>
                    <a:latin typeface="Trebuchet MS" pitchFamily="34" charset="0"/>
                    <a:sym typeface="Trebuchet MS" pitchFamily="-106" charset="0"/>
                  </a:rPr>
                  <a:t>istration</a:t>
                </a:r>
                <a:r>
                  <a:rPr lang="en-US" sz="900" i="1" dirty="0" smtClean="0">
                    <a:solidFill>
                      <a:prstClr val="black"/>
                    </a:solidFill>
                    <a:latin typeface="Trebuchet MS" pitchFamily="34" charset="0"/>
                    <a:sym typeface="Trebuchet MS" pitchFamily="-106" charset="0"/>
                  </a:rPr>
                  <a:t> goals</a:t>
                </a:r>
                <a:endParaRPr lang="en-US" sz="900" i="1" dirty="0">
                  <a:solidFill>
                    <a:prstClr val="black"/>
                  </a:solidFill>
                  <a:latin typeface="Trebuchet MS" pitchFamily="34" charset="0"/>
                  <a:sym typeface="Trebuchet MS" pitchFamily="-106" charset="0"/>
                </a:endParaRPr>
              </a:p>
            </p:txBody>
          </p:sp>
        </p:grpSp>
        <p:cxnSp>
          <p:nvCxnSpPr>
            <p:cNvPr id="40" name="Straight Connector 39"/>
            <p:cNvCxnSpPr/>
            <p:nvPr/>
          </p:nvCxnSpPr>
          <p:spPr bwMode="auto">
            <a:xfrm flipH="1">
              <a:off x="3987800" y="5181600"/>
              <a:ext cx="4648200" cy="0"/>
            </a:xfrm>
            <a:prstGeom prst="line">
              <a:avLst/>
            </a:prstGeom>
            <a:solidFill>
              <a:srgbClr val="14943F"/>
            </a:solidFill>
            <a:ln w="19050" cap="flat" cmpd="sng" algn="ctr">
              <a:solidFill>
                <a:schemeClr val="bg1"/>
              </a:solidFill>
              <a:prstDash val="solid"/>
              <a:miter lim="0"/>
              <a:headEnd type="none" w="med" len="med"/>
              <a:tailEnd type="none" w="med" len="med"/>
            </a:ln>
            <a:effectLst/>
          </p:spPr>
        </p:cxnSp>
        <p:cxnSp>
          <p:nvCxnSpPr>
            <p:cNvPr id="41" name="Straight Connector 40"/>
            <p:cNvCxnSpPr/>
            <p:nvPr/>
          </p:nvCxnSpPr>
          <p:spPr bwMode="auto">
            <a:xfrm flipH="1">
              <a:off x="3759200" y="6096000"/>
              <a:ext cx="5257800" cy="0"/>
            </a:xfrm>
            <a:prstGeom prst="line">
              <a:avLst/>
            </a:prstGeom>
            <a:solidFill>
              <a:srgbClr val="14943F"/>
            </a:solidFill>
            <a:ln w="19050" cap="flat" cmpd="sng" algn="ctr">
              <a:solidFill>
                <a:schemeClr val="bg1"/>
              </a:solidFill>
              <a:prstDash val="solid"/>
              <a:miter lim="0"/>
              <a:headEnd type="none" w="med" len="med"/>
              <a:tailEnd type="none" w="med" len="med"/>
            </a:ln>
            <a:effectLst/>
          </p:spPr>
        </p:cxnSp>
      </p:grpSp>
      <p:cxnSp>
        <p:nvCxnSpPr>
          <p:cNvPr id="68" name="Straight Connector 67"/>
          <p:cNvCxnSpPr/>
          <p:nvPr/>
        </p:nvCxnSpPr>
        <p:spPr bwMode="auto">
          <a:xfrm flipH="1">
            <a:off x="2508592" y="2952875"/>
            <a:ext cx="3037880" cy="0"/>
          </a:xfrm>
          <a:prstGeom prst="line">
            <a:avLst/>
          </a:prstGeom>
          <a:solidFill>
            <a:srgbClr val="14943F"/>
          </a:solidFill>
          <a:ln w="19050" cap="flat" cmpd="sng" algn="ctr">
            <a:solidFill>
              <a:schemeClr val="bg1"/>
            </a:solidFill>
            <a:prstDash val="solid"/>
            <a:miter lim="0"/>
            <a:headEnd type="none" w="med" len="med"/>
            <a:tailEnd type="none" w="med" len="med"/>
          </a:ln>
          <a:effectLst/>
        </p:spPr>
      </p:cxnSp>
      <p:sp>
        <p:nvSpPr>
          <p:cNvPr id="73" name="Rectangle 72"/>
          <p:cNvSpPr/>
          <p:nvPr/>
        </p:nvSpPr>
        <p:spPr bwMode="auto">
          <a:xfrm>
            <a:off x="5956094" y="1737692"/>
            <a:ext cx="3146067" cy="991596"/>
          </a:xfrm>
          <a:prstGeom prst="rect">
            <a:avLst/>
          </a:prstGeom>
          <a:noFill/>
          <a:ln w="9525" cap="flat" cmpd="sng" algn="ctr">
            <a:noFill/>
            <a:prstDash val="solid"/>
            <a:round/>
            <a:headEnd type="none" w="lg" len="lg"/>
            <a:tailEnd type="none" w="lg" len="lg"/>
          </a:ln>
          <a:effectLst/>
        </p:spPr>
        <p:txBody>
          <a:bodyPr vert="horz" wrap="square" lIns="0" tIns="66120" rIns="0" bIns="66120" numCol="1" rtlCol="0" anchor="ctr" anchorCtr="0" compatLnSpc="1">
            <a:prstTxWarp prst="textNoShape">
              <a:avLst/>
            </a:prstTxWarp>
          </a:bodyPr>
          <a:lstStyle/>
          <a:p>
            <a:pPr lvl="1" indent="-228600" eaLnBrk="0" hangingPunct="0">
              <a:spcBef>
                <a:spcPct val="20000"/>
              </a:spcBef>
              <a:buClr>
                <a:srgbClr val="696464"/>
              </a:buClr>
              <a:buFont typeface="Arial" pitchFamily="34" charset="0"/>
              <a:buChar char="•"/>
            </a:pPr>
            <a:r>
              <a:rPr lang="en-US" sz="1200" kern="0" dirty="0" smtClean="0">
                <a:solidFill>
                  <a:schemeClr val="tx2">
                    <a:lumMod val="10000"/>
                  </a:schemeClr>
                </a:solidFill>
                <a:latin typeface="Trebuchet MS" pitchFamily="34" charset="0"/>
                <a:cs typeface="Arial"/>
              </a:rPr>
              <a:t>Administration strategic planning</a:t>
            </a:r>
          </a:p>
          <a:p>
            <a:pPr lvl="1" indent="-228600" eaLnBrk="0" hangingPunct="0">
              <a:spcBef>
                <a:spcPct val="20000"/>
              </a:spcBef>
              <a:buClr>
                <a:srgbClr val="696464"/>
              </a:buClr>
              <a:buFont typeface="Arial" pitchFamily="34" charset="0"/>
              <a:buChar char="•"/>
            </a:pPr>
            <a:r>
              <a:rPr lang="en-US" sz="1200" kern="0" dirty="0" smtClean="0">
                <a:solidFill>
                  <a:schemeClr val="tx2">
                    <a:lumMod val="10000"/>
                  </a:schemeClr>
                </a:solidFill>
                <a:latin typeface="Trebuchet MS" pitchFamily="34" charset="0"/>
                <a:cs typeface="Arial"/>
              </a:rPr>
              <a:t>Department Performance Plans</a:t>
            </a:r>
          </a:p>
          <a:p>
            <a:pPr lvl="1" indent="-228600" eaLnBrk="0" hangingPunct="0">
              <a:spcBef>
                <a:spcPct val="20000"/>
              </a:spcBef>
              <a:buClr>
                <a:srgbClr val="696464"/>
              </a:buClr>
              <a:buFont typeface="Arial" pitchFamily="34" charset="0"/>
              <a:buChar char="•"/>
            </a:pPr>
            <a:r>
              <a:rPr lang="en-US" sz="1200" kern="0" dirty="0" smtClean="0">
                <a:solidFill>
                  <a:schemeClr val="tx2">
                    <a:lumMod val="10000"/>
                  </a:schemeClr>
                </a:solidFill>
                <a:latin typeface="Trebuchet MS" pitchFamily="34" charset="0"/>
                <a:cs typeface="Arial"/>
              </a:rPr>
              <a:t>Department, Administration and </a:t>
            </a:r>
            <a:r>
              <a:rPr lang="en-US" sz="1200" kern="0" dirty="0" smtClean="0">
                <a:solidFill>
                  <a:prstClr val="black"/>
                </a:solidFill>
                <a:latin typeface="Trebuchet MS" pitchFamily="34" charset="0"/>
                <a:cs typeface="Arial"/>
              </a:rPr>
              <a:t>Cabinet member goal alignment</a:t>
            </a:r>
          </a:p>
        </p:txBody>
      </p:sp>
      <p:sp>
        <p:nvSpPr>
          <p:cNvPr id="74" name="TextBox 73"/>
          <p:cNvSpPr txBox="1"/>
          <p:nvPr/>
        </p:nvSpPr>
        <p:spPr>
          <a:xfrm>
            <a:off x="5956095" y="1166385"/>
            <a:ext cx="3054322" cy="266820"/>
          </a:xfrm>
          <a:prstGeom prst="rect">
            <a:avLst/>
          </a:prstGeom>
          <a:noFill/>
        </p:spPr>
        <p:txBody>
          <a:bodyPr wrap="square" lIns="66120" tIns="33060" rIns="66120" bIns="33060" rtlCol="0">
            <a:spAutoFit/>
          </a:bodyPr>
          <a:lstStyle/>
          <a:p>
            <a:pPr algn="ctr" defTabSz="422480" hangingPunct="0"/>
            <a:r>
              <a:rPr lang="en-US" sz="1300" dirty="0" smtClean="0">
                <a:solidFill>
                  <a:prstClr val="black"/>
                </a:solidFill>
                <a:latin typeface="Trebuchet MS" pitchFamily="34" charset="0"/>
                <a:sym typeface="Trebuchet MS" pitchFamily="-106" charset="0"/>
              </a:rPr>
              <a:t>Key Program Elements</a:t>
            </a:r>
            <a:endParaRPr lang="en-US" sz="1300" dirty="0">
              <a:solidFill>
                <a:prstClr val="black"/>
              </a:solidFill>
              <a:latin typeface="Trebuchet MS" pitchFamily="34" charset="0"/>
              <a:sym typeface="Trebuchet MS" pitchFamily="-106" charset="0"/>
            </a:endParaRPr>
          </a:p>
        </p:txBody>
      </p:sp>
      <p:cxnSp>
        <p:nvCxnSpPr>
          <p:cNvPr id="75" name="Straight Connector 74"/>
          <p:cNvCxnSpPr/>
          <p:nvPr/>
        </p:nvCxnSpPr>
        <p:spPr bwMode="auto">
          <a:xfrm>
            <a:off x="6084056" y="1498520"/>
            <a:ext cx="2926363" cy="0"/>
          </a:xfrm>
          <a:prstGeom prst="line">
            <a:avLst/>
          </a:prstGeom>
          <a:solidFill>
            <a:schemeClr val="accent1"/>
          </a:solidFill>
          <a:ln w="9525" cap="flat" cmpd="sng" algn="ctr">
            <a:solidFill>
              <a:schemeClr val="bg2"/>
            </a:solidFill>
            <a:prstDash val="solid"/>
            <a:round/>
            <a:headEnd type="none" w="lg" len="lg"/>
            <a:tailEnd type="none" w="lg" len="lg"/>
          </a:ln>
          <a:effectLst/>
        </p:spPr>
      </p:cxnSp>
      <p:sp>
        <p:nvSpPr>
          <p:cNvPr id="79" name="TextBox 78"/>
          <p:cNvSpPr txBox="1"/>
          <p:nvPr/>
        </p:nvSpPr>
        <p:spPr>
          <a:xfrm>
            <a:off x="581327" y="3618513"/>
            <a:ext cx="1405002" cy="666930"/>
          </a:xfrm>
          <a:prstGeom prst="rect">
            <a:avLst/>
          </a:prstGeom>
          <a:noFill/>
        </p:spPr>
        <p:txBody>
          <a:bodyPr wrap="square" lIns="66120" tIns="33060" rIns="66120" bIns="33060" rtlCol="0">
            <a:spAutoFit/>
          </a:bodyPr>
          <a:lstStyle/>
          <a:p>
            <a:pPr defTabSz="422480" hangingPunct="0"/>
            <a:r>
              <a:rPr lang="en-US" sz="1300" dirty="0" smtClean="0">
                <a:solidFill>
                  <a:prstClr val="black"/>
                </a:solidFill>
                <a:latin typeface="Trebuchet MS" pitchFamily="34" charset="0"/>
                <a:sym typeface="Trebuchet MS" pitchFamily="-106" charset="0"/>
              </a:rPr>
              <a:t>How will we know we are successful?</a:t>
            </a:r>
            <a:endParaRPr lang="en-US" sz="1300" dirty="0">
              <a:solidFill>
                <a:prstClr val="black"/>
              </a:solidFill>
              <a:latin typeface="Trebuchet MS" pitchFamily="34" charset="0"/>
              <a:sym typeface="Trebuchet MS" pitchFamily="-106" charset="0"/>
            </a:endParaRPr>
          </a:p>
        </p:txBody>
      </p:sp>
      <p:cxnSp>
        <p:nvCxnSpPr>
          <p:cNvPr id="81" name="Straight Connector 80"/>
          <p:cNvCxnSpPr/>
          <p:nvPr/>
        </p:nvCxnSpPr>
        <p:spPr bwMode="auto">
          <a:xfrm>
            <a:off x="5956094" y="2966788"/>
            <a:ext cx="3094626" cy="0"/>
          </a:xfrm>
          <a:prstGeom prst="line">
            <a:avLst/>
          </a:prstGeom>
          <a:solidFill>
            <a:schemeClr val="accent1"/>
          </a:solidFill>
          <a:ln w="9525" cap="flat" cmpd="sng" algn="ctr">
            <a:solidFill>
              <a:schemeClr val="bg2"/>
            </a:solidFill>
            <a:prstDash val="lgDash"/>
            <a:round/>
            <a:headEnd type="none" w="lg" len="lg"/>
            <a:tailEnd type="none" w="lg" len="lg"/>
          </a:ln>
          <a:effectLst/>
        </p:spPr>
      </p:cxnSp>
      <p:sp>
        <p:nvSpPr>
          <p:cNvPr id="34" name="TextBox 33"/>
          <p:cNvSpPr txBox="1"/>
          <p:nvPr/>
        </p:nvSpPr>
        <p:spPr>
          <a:xfrm>
            <a:off x="581327" y="4393410"/>
            <a:ext cx="1114593" cy="466875"/>
          </a:xfrm>
          <a:prstGeom prst="rect">
            <a:avLst/>
          </a:prstGeom>
          <a:noFill/>
        </p:spPr>
        <p:txBody>
          <a:bodyPr wrap="square" lIns="66120" tIns="33060" rIns="66120" bIns="33060" rtlCol="0">
            <a:spAutoFit/>
          </a:bodyPr>
          <a:lstStyle/>
          <a:p>
            <a:pPr defTabSz="422480" hangingPunct="0"/>
            <a:r>
              <a:rPr lang="en-US" sz="1300" dirty="0" smtClean="0">
                <a:solidFill>
                  <a:prstClr val="black"/>
                </a:solidFill>
                <a:latin typeface="Trebuchet MS" pitchFamily="34" charset="0"/>
                <a:sym typeface="Trebuchet MS" pitchFamily="-106" charset="0"/>
              </a:rPr>
              <a:t>How do we make it last?</a:t>
            </a:r>
            <a:endParaRPr lang="en-US" sz="1300" dirty="0">
              <a:solidFill>
                <a:prstClr val="black"/>
              </a:solidFill>
              <a:latin typeface="Trebuchet MS" pitchFamily="34" charset="0"/>
              <a:sym typeface="Trebuchet MS" pitchFamily="-106" charset="0"/>
            </a:endParaRPr>
          </a:p>
        </p:txBody>
      </p:sp>
      <p:sp>
        <p:nvSpPr>
          <p:cNvPr id="38" name="TextBox 37"/>
          <p:cNvSpPr txBox="1"/>
          <p:nvPr/>
        </p:nvSpPr>
        <p:spPr>
          <a:xfrm>
            <a:off x="581324" y="2071159"/>
            <a:ext cx="1204854" cy="466875"/>
          </a:xfrm>
          <a:prstGeom prst="rect">
            <a:avLst/>
          </a:prstGeom>
          <a:noFill/>
        </p:spPr>
        <p:txBody>
          <a:bodyPr wrap="square" lIns="66120" tIns="33060" rIns="66120" bIns="33060" rtlCol="0">
            <a:spAutoFit/>
          </a:bodyPr>
          <a:lstStyle/>
          <a:p>
            <a:pPr defTabSz="422480" hangingPunct="0"/>
            <a:r>
              <a:rPr lang="en-US" sz="1300" dirty="0">
                <a:solidFill>
                  <a:prstClr val="black"/>
                </a:solidFill>
                <a:latin typeface="Trebuchet MS" pitchFamily="34" charset="0"/>
                <a:sym typeface="Trebuchet MS" pitchFamily="-106" charset="0"/>
              </a:rPr>
              <a:t>What are our priorities?</a:t>
            </a:r>
          </a:p>
        </p:txBody>
      </p:sp>
      <p:sp>
        <p:nvSpPr>
          <p:cNvPr id="47" name="TextBox 46"/>
          <p:cNvSpPr txBox="1"/>
          <p:nvPr/>
        </p:nvSpPr>
        <p:spPr>
          <a:xfrm>
            <a:off x="581327" y="3060090"/>
            <a:ext cx="1405002" cy="466875"/>
          </a:xfrm>
          <a:prstGeom prst="rect">
            <a:avLst/>
          </a:prstGeom>
          <a:noFill/>
        </p:spPr>
        <p:txBody>
          <a:bodyPr wrap="square" lIns="66120" tIns="33060" rIns="66120" bIns="33060" rtlCol="0">
            <a:spAutoFit/>
          </a:bodyPr>
          <a:lstStyle/>
          <a:p>
            <a:pPr defTabSz="422480" hangingPunct="0"/>
            <a:r>
              <a:rPr lang="en-US" sz="1300" dirty="0" smtClean="0">
                <a:solidFill>
                  <a:prstClr val="black"/>
                </a:solidFill>
                <a:latin typeface="Trebuchet MS" pitchFamily="34" charset="0"/>
                <a:sym typeface="Trebuchet MS" pitchFamily="-106" charset="0"/>
              </a:rPr>
              <a:t>How will we achieve them?</a:t>
            </a:r>
            <a:endParaRPr lang="en-US" sz="1300" dirty="0">
              <a:solidFill>
                <a:prstClr val="black"/>
              </a:solidFill>
              <a:latin typeface="Trebuchet MS" pitchFamily="34" charset="0"/>
              <a:sym typeface="Trebuchet MS" pitchFamily="-106" charset="0"/>
            </a:endParaRPr>
          </a:p>
        </p:txBody>
      </p:sp>
      <p:sp>
        <p:nvSpPr>
          <p:cNvPr id="76" name="Rectangle 75"/>
          <p:cNvSpPr/>
          <p:nvPr/>
        </p:nvSpPr>
        <p:spPr bwMode="auto">
          <a:xfrm>
            <a:off x="5956094" y="2952875"/>
            <a:ext cx="3146067" cy="690438"/>
          </a:xfrm>
          <a:prstGeom prst="rect">
            <a:avLst/>
          </a:prstGeom>
          <a:noFill/>
          <a:ln w="9525" cap="flat" cmpd="sng" algn="ctr">
            <a:noFill/>
            <a:prstDash val="solid"/>
            <a:round/>
            <a:headEnd type="none" w="lg" len="lg"/>
            <a:tailEnd type="none" w="lg" len="lg"/>
          </a:ln>
          <a:effectLst/>
        </p:spPr>
        <p:txBody>
          <a:bodyPr vert="horz" wrap="square" lIns="0" tIns="0" rIns="0" bIns="0" numCol="1" rtlCol="0" anchor="ctr" anchorCtr="0" compatLnSpc="1">
            <a:prstTxWarp prst="textNoShape">
              <a:avLst/>
            </a:prstTxWarp>
          </a:bodyPr>
          <a:lstStyle/>
          <a:p>
            <a:pPr lvl="1" indent="-228600" eaLnBrk="0" hangingPunct="0">
              <a:spcBef>
                <a:spcPct val="20000"/>
              </a:spcBef>
              <a:buClr>
                <a:srgbClr val="696464"/>
              </a:buClr>
              <a:buFont typeface="Arial" pitchFamily="34" charset="0"/>
              <a:buChar char="•"/>
            </a:pPr>
            <a:r>
              <a:rPr lang="en-US" sz="1200" kern="0" dirty="0" smtClean="0">
                <a:solidFill>
                  <a:prstClr val="black"/>
                </a:solidFill>
                <a:latin typeface="Trebuchet MS" pitchFamily="34" charset="0"/>
                <a:cs typeface="Arial"/>
              </a:rPr>
              <a:t>SMART Act legislation</a:t>
            </a:r>
          </a:p>
          <a:p>
            <a:pPr lvl="1" indent="-228600" eaLnBrk="0" hangingPunct="0">
              <a:spcBef>
                <a:spcPct val="20000"/>
              </a:spcBef>
              <a:buClr>
                <a:srgbClr val="696464"/>
              </a:buClr>
              <a:buFont typeface="Arial" pitchFamily="34" charset="0"/>
              <a:buChar char="•"/>
            </a:pPr>
            <a:r>
              <a:rPr lang="en-US" sz="1200" kern="0" dirty="0" smtClean="0">
                <a:solidFill>
                  <a:prstClr val="black"/>
                </a:solidFill>
                <a:latin typeface="Trebuchet MS" pitchFamily="34" charset="0"/>
                <a:cs typeface="Arial"/>
              </a:rPr>
              <a:t>Cabinet working groups</a:t>
            </a:r>
          </a:p>
          <a:p>
            <a:pPr lvl="1" indent="-228600" eaLnBrk="0" hangingPunct="0">
              <a:spcBef>
                <a:spcPct val="20000"/>
              </a:spcBef>
              <a:buClr>
                <a:srgbClr val="696464"/>
              </a:buClr>
              <a:buFont typeface="Arial" pitchFamily="34" charset="0"/>
              <a:buChar char="•"/>
            </a:pPr>
            <a:r>
              <a:rPr lang="en-US" sz="1200" kern="0" dirty="0" err="1" smtClean="0">
                <a:solidFill>
                  <a:prstClr val="black"/>
                </a:solidFill>
                <a:latin typeface="Trebuchet MS" pitchFamily="34" charset="0"/>
                <a:cs typeface="Arial"/>
              </a:rPr>
              <a:t>Perf</a:t>
            </a:r>
            <a:r>
              <a:rPr lang="en-US" sz="1200" kern="0" dirty="0" smtClean="0">
                <a:solidFill>
                  <a:prstClr val="black"/>
                </a:solidFill>
                <a:latin typeface="Trebuchet MS" pitchFamily="34" charset="0"/>
                <a:cs typeface="Arial"/>
              </a:rPr>
              <a:t>. Mgt team support for  Depts. </a:t>
            </a:r>
          </a:p>
        </p:txBody>
      </p:sp>
      <p:sp>
        <p:nvSpPr>
          <p:cNvPr id="77" name="Rectangle 76"/>
          <p:cNvSpPr/>
          <p:nvPr/>
        </p:nvSpPr>
        <p:spPr bwMode="auto">
          <a:xfrm>
            <a:off x="5956094" y="3667968"/>
            <a:ext cx="3146067" cy="618283"/>
          </a:xfrm>
          <a:prstGeom prst="rect">
            <a:avLst/>
          </a:prstGeom>
          <a:noFill/>
          <a:ln w="9525" cap="flat" cmpd="sng" algn="ctr">
            <a:noFill/>
            <a:prstDash val="solid"/>
            <a:round/>
            <a:headEnd type="none" w="lg" len="lg"/>
            <a:tailEnd type="none" w="lg" len="lg"/>
          </a:ln>
          <a:effectLst/>
        </p:spPr>
        <p:txBody>
          <a:bodyPr vert="horz" wrap="square" lIns="0" tIns="66120" rIns="0" bIns="66120" numCol="1" rtlCol="0" anchor="ctr" anchorCtr="0" compatLnSpc="1">
            <a:prstTxWarp prst="textNoShape">
              <a:avLst/>
            </a:prstTxWarp>
          </a:bodyPr>
          <a:lstStyle/>
          <a:p>
            <a:pPr lvl="1" indent="-228600" eaLnBrk="0" hangingPunct="0">
              <a:spcBef>
                <a:spcPct val="20000"/>
              </a:spcBef>
              <a:buClr>
                <a:srgbClr val="696464"/>
              </a:buClr>
              <a:buFont typeface="Arial" pitchFamily="34" charset="0"/>
              <a:buChar char="•"/>
            </a:pPr>
            <a:r>
              <a:rPr lang="en-US" sz="1200" kern="0" dirty="0" smtClean="0">
                <a:solidFill>
                  <a:prstClr val="black"/>
                </a:solidFill>
                <a:latin typeface="Trebuchet MS" pitchFamily="34" charset="0"/>
                <a:cs typeface="Arial"/>
              </a:rPr>
              <a:t>Administration results dashboard</a:t>
            </a:r>
          </a:p>
          <a:p>
            <a:pPr lvl="1" indent="-228600" eaLnBrk="0" hangingPunct="0">
              <a:spcBef>
                <a:spcPct val="20000"/>
              </a:spcBef>
              <a:buClr>
                <a:srgbClr val="696464"/>
              </a:buClr>
              <a:buFont typeface="Arial" pitchFamily="34" charset="0"/>
              <a:buChar char="•"/>
            </a:pPr>
            <a:r>
              <a:rPr lang="en-US" sz="1200" kern="0" dirty="0" smtClean="0">
                <a:solidFill>
                  <a:prstClr val="black"/>
                </a:solidFill>
                <a:latin typeface="Trebuchet MS" pitchFamily="34" charset="0"/>
                <a:cs typeface="Arial"/>
              </a:rPr>
              <a:t>SMART Act reports</a:t>
            </a:r>
          </a:p>
          <a:p>
            <a:pPr lvl="1" indent="-228600" eaLnBrk="0" hangingPunct="0">
              <a:spcBef>
                <a:spcPct val="20000"/>
              </a:spcBef>
              <a:buClr>
                <a:srgbClr val="696464"/>
              </a:buClr>
              <a:buFont typeface="Arial" pitchFamily="34" charset="0"/>
              <a:buChar char="•"/>
            </a:pPr>
            <a:r>
              <a:rPr lang="en-US" sz="1200" kern="0" dirty="0" smtClean="0">
                <a:solidFill>
                  <a:schemeClr val="tx2">
                    <a:lumMod val="10000"/>
                  </a:schemeClr>
                </a:solidFill>
                <a:latin typeface="Trebuchet MS" pitchFamily="34" charset="0"/>
                <a:cs typeface="Arial"/>
              </a:rPr>
              <a:t>Results First</a:t>
            </a:r>
          </a:p>
        </p:txBody>
      </p:sp>
      <p:sp>
        <p:nvSpPr>
          <p:cNvPr id="78" name="Rectangle 77"/>
          <p:cNvSpPr/>
          <p:nvPr/>
        </p:nvSpPr>
        <p:spPr bwMode="auto">
          <a:xfrm>
            <a:off x="5956094" y="4286252"/>
            <a:ext cx="3146067" cy="736544"/>
          </a:xfrm>
          <a:prstGeom prst="rect">
            <a:avLst/>
          </a:prstGeom>
          <a:noFill/>
          <a:ln w="9525" cap="flat" cmpd="sng" algn="ctr">
            <a:noFill/>
            <a:prstDash val="solid"/>
            <a:round/>
            <a:headEnd type="none" w="lg" len="lg"/>
            <a:tailEnd type="none" w="lg" len="lg"/>
          </a:ln>
          <a:effectLst/>
        </p:spPr>
        <p:txBody>
          <a:bodyPr vert="horz" wrap="square" lIns="0" tIns="66120" rIns="0" bIns="66120" numCol="1" rtlCol="0" anchor="ctr" anchorCtr="0" compatLnSpc="1">
            <a:prstTxWarp prst="textNoShape">
              <a:avLst/>
            </a:prstTxWarp>
          </a:bodyPr>
          <a:lstStyle/>
          <a:p>
            <a:pPr lvl="1" indent="-228600" eaLnBrk="0" hangingPunct="0">
              <a:spcBef>
                <a:spcPct val="20000"/>
              </a:spcBef>
              <a:buClr>
                <a:srgbClr val="696464"/>
              </a:buClr>
              <a:buFont typeface="Arial" pitchFamily="34" charset="0"/>
              <a:buChar char="•"/>
            </a:pPr>
            <a:r>
              <a:rPr lang="en-US" sz="1200" kern="0" dirty="0" smtClean="0">
                <a:solidFill>
                  <a:schemeClr val="tx2">
                    <a:lumMod val="10000"/>
                  </a:schemeClr>
                </a:solidFill>
                <a:latin typeface="Trebuchet MS" pitchFamily="34" charset="0"/>
                <a:cs typeface="Arial"/>
              </a:rPr>
              <a:t>Statewide Lean program</a:t>
            </a:r>
          </a:p>
          <a:p>
            <a:pPr lvl="1" indent="-228600" eaLnBrk="0" hangingPunct="0">
              <a:spcBef>
                <a:spcPct val="20000"/>
              </a:spcBef>
              <a:buClr>
                <a:srgbClr val="696464"/>
              </a:buClr>
              <a:buFont typeface="Arial" pitchFamily="34" charset="0"/>
              <a:buChar char="•"/>
            </a:pPr>
            <a:r>
              <a:rPr lang="en-US" sz="1200" kern="0" dirty="0" smtClean="0">
                <a:solidFill>
                  <a:schemeClr val="tx2">
                    <a:lumMod val="10000"/>
                  </a:schemeClr>
                </a:solidFill>
                <a:latin typeface="Trebuchet MS" pitchFamily="34" charset="0"/>
                <a:cs typeface="Arial"/>
              </a:rPr>
              <a:t>Performance Management Academy</a:t>
            </a:r>
          </a:p>
          <a:p>
            <a:pPr lvl="1" indent="-228600" eaLnBrk="0" hangingPunct="0">
              <a:spcBef>
                <a:spcPct val="20000"/>
              </a:spcBef>
              <a:buClr>
                <a:srgbClr val="696464"/>
              </a:buClr>
              <a:buFont typeface="Arial" pitchFamily="34" charset="0"/>
              <a:buChar char="•"/>
            </a:pPr>
            <a:r>
              <a:rPr lang="en-US" sz="1200" kern="0" dirty="0" smtClean="0">
                <a:solidFill>
                  <a:prstClr val="black"/>
                </a:solidFill>
                <a:latin typeface="Trebuchet MS" pitchFamily="34" charset="0"/>
                <a:cs typeface="Arial"/>
              </a:rPr>
              <a:t>Employee engagement support</a:t>
            </a:r>
          </a:p>
        </p:txBody>
      </p:sp>
      <p:cxnSp>
        <p:nvCxnSpPr>
          <p:cNvPr id="86" name="Straight Connector 85"/>
          <p:cNvCxnSpPr/>
          <p:nvPr/>
        </p:nvCxnSpPr>
        <p:spPr bwMode="auto">
          <a:xfrm>
            <a:off x="5915793" y="3643313"/>
            <a:ext cx="3094626" cy="0"/>
          </a:xfrm>
          <a:prstGeom prst="line">
            <a:avLst/>
          </a:prstGeom>
          <a:solidFill>
            <a:schemeClr val="accent1"/>
          </a:solidFill>
          <a:ln w="9525" cap="flat" cmpd="sng" algn="ctr">
            <a:solidFill>
              <a:schemeClr val="bg2"/>
            </a:solidFill>
            <a:prstDash val="lgDash"/>
            <a:round/>
            <a:headEnd type="none" w="lg" len="lg"/>
            <a:tailEnd type="none" w="lg" len="lg"/>
          </a:ln>
          <a:effectLst/>
        </p:spPr>
      </p:cxnSp>
      <p:cxnSp>
        <p:nvCxnSpPr>
          <p:cNvPr id="87" name="Straight Connector 86"/>
          <p:cNvCxnSpPr/>
          <p:nvPr/>
        </p:nvCxnSpPr>
        <p:spPr bwMode="auto">
          <a:xfrm>
            <a:off x="5988092" y="4286251"/>
            <a:ext cx="3094626" cy="0"/>
          </a:xfrm>
          <a:prstGeom prst="line">
            <a:avLst/>
          </a:prstGeom>
          <a:solidFill>
            <a:schemeClr val="accent1"/>
          </a:solidFill>
          <a:ln w="9525" cap="flat" cmpd="sng" algn="ctr">
            <a:solidFill>
              <a:schemeClr val="bg2"/>
            </a:solidFill>
            <a:prstDash val="lgDash"/>
            <a:round/>
            <a:headEnd type="none" w="lg" len="lg"/>
            <a:tailEnd type="none" w="lg" len="lg"/>
          </a:ln>
          <a:effectLst/>
        </p:spPr>
      </p:cxnSp>
    </p:spTree>
  </p:cSld>
  <p:clrMapOvr>
    <a:masterClrMapping/>
  </p:clrMapOvr>
  <p:transition advTm="1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components of a culture of customer-focused operational excellence</a:t>
            </a:r>
            <a:endParaRPr lang="en-US" dirty="0"/>
          </a:p>
        </p:txBody>
      </p:sp>
      <p:sp>
        <p:nvSpPr>
          <p:cNvPr id="11" name="Content Placeholder 2"/>
          <p:cNvSpPr>
            <a:spLocks noGrp="1"/>
          </p:cNvSpPr>
          <p:nvPr>
            <p:ph idx="1"/>
          </p:nvPr>
        </p:nvSpPr>
        <p:spPr>
          <a:xfrm>
            <a:off x="457201" y="1508131"/>
            <a:ext cx="8686800" cy="4614863"/>
          </a:xfrm>
        </p:spPr>
        <p:txBody>
          <a:bodyPr/>
          <a:lstStyle/>
          <a:p>
            <a:pPr marL="342900" indent="-342900">
              <a:buFont typeface="+mj-lt"/>
              <a:buAutoNum type="arabicPeriod"/>
            </a:pPr>
            <a:r>
              <a:rPr lang="en-US" sz="2000" dirty="0" smtClean="0"/>
              <a:t>Results focused – customer value creation, measure what matters</a:t>
            </a:r>
          </a:p>
          <a:p>
            <a:pPr marL="342900" indent="-342900">
              <a:buFont typeface="+mj-lt"/>
              <a:buAutoNum type="arabicPeriod"/>
            </a:pPr>
            <a:endParaRPr lang="en-US" sz="2000" dirty="0" smtClean="0"/>
          </a:p>
          <a:p>
            <a:pPr marL="342900" indent="-342900">
              <a:buFont typeface="+mj-lt"/>
              <a:buAutoNum type="arabicPeriod"/>
            </a:pPr>
            <a:r>
              <a:rPr lang="en-US" sz="2000" dirty="0" smtClean="0"/>
              <a:t>Organizational alignment – clear goals understood by all, operations drive towards long term vision</a:t>
            </a:r>
          </a:p>
          <a:p>
            <a:pPr marL="342900" indent="-342900">
              <a:buFont typeface="+mj-lt"/>
              <a:buAutoNum type="arabicPeriod"/>
            </a:pPr>
            <a:endParaRPr lang="en-US" sz="2000" dirty="0" smtClean="0"/>
          </a:p>
          <a:p>
            <a:pPr marL="342900" indent="-342900">
              <a:buFont typeface="+mj-lt"/>
              <a:buAutoNum type="arabicPeriod"/>
            </a:pPr>
            <a:r>
              <a:rPr lang="en-US" sz="2000" dirty="0" smtClean="0"/>
              <a:t>Continuous process improvement – consistent emphasis on making processes more efficient and effective</a:t>
            </a:r>
          </a:p>
          <a:p>
            <a:pPr marL="342900" indent="-342900">
              <a:buFont typeface="+mj-lt"/>
              <a:buAutoNum type="arabicPeriod"/>
            </a:pPr>
            <a:endParaRPr lang="en-US" sz="2000" dirty="0" smtClean="0"/>
          </a:p>
          <a:p>
            <a:pPr marL="342900" indent="-342900">
              <a:buFont typeface="+mj-lt"/>
              <a:buAutoNum type="arabicPeriod"/>
            </a:pPr>
            <a:r>
              <a:rPr lang="en-US" sz="2000" dirty="0" smtClean="0"/>
              <a:t>Engaged employees – employees who are </a:t>
            </a:r>
            <a:r>
              <a:rPr lang="en-US" sz="2000" i="1" dirty="0" smtClean="0"/>
              <a:t>ready</a:t>
            </a:r>
            <a:r>
              <a:rPr lang="en-US" sz="2000" dirty="0" smtClean="0"/>
              <a:t> (understand their role and goals), </a:t>
            </a:r>
            <a:r>
              <a:rPr lang="en-US" sz="2000" i="1" dirty="0" smtClean="0"/>
              <a:t>willing</a:t>
            </a:r>
            <a:r>
              <a:rPr lang="en-US" sz="2000" dirty="0" smtClean="0"/>
              <a:t> (motivated to support the vision) and </a:t>
            </a:r>
            <a:r>
              <a:rPr lang="en-US" sz="2000" i="1" dirty="0" smtClean="0"/>
              <a:t>able</a:t>
            </a:r>
            <a:r>
              <a:rPr lang="en-US" sz="2000" dirty="0" smtClean="0"/>
              <a:t> (have the skills / authority to do the job)</a:t>
            </a:r>
          </a:p>
        </p:txBody>
      </p:sp>
    </p:spTree>
    <p:extLst>
      <p:ext uri="{BB962C8B-B14F-4D97-AF65-F5344CB8AC3E}">
        <p14:creationId xmlns:p14="http://schemas.microsoft.com/office/powerpoint/2010/main" val="1090302053"/>
      </p:ext>
    </p:extLst>
  </p:cSld>
  <p:clrMapOvr>
    <a:masterClrMapping/>
  </p:clrMapOvr>
  <p:transition advTm="1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metrics, plans, meetings – basic but necessary</a:t>
            </a:r>
            <a:br>
              <a:rPr lang="en-US" dirty="0" smtClean="0"/>
            </a:br>
            <a:r>
              <a:rPr lang="en-US" sz="1600" i="1" dirty="0" smtClean="0"/>
              <a:t>The nuts and bolts of managing government performance </a:t>
            </a:r>
            <a:endParaRPr lang="en-US" sz="1600" i="1" dirty="0"/>
          </a:p>
        </p:txBody>
      </p:sp>
      <p:pic>
        <p:nvPicPr>
          <p:cNvPr id="5" name="Picture 3"/>
          <p:cNvPicPr>
            <a:picLocks noChangeAspect="1" noChangeArrowheads="1"/>
          </p:cNvPicPr>
          <p:nvPr/>
        </p:nvPicPr>
        <p:blipFill>
          <a:blip r:embed="rId3" cstate="print"/>
          <a:srcRect/>
          <a:stretch>
            <a:fillRect/>
          </a:stretch>
        </p:blipFill>
        <p:spPr bwMode="auto">
          <a:xfrm>
            <a:off x="457201" y="1578705"/>
            <a:ext cx="3105566" cy="2217968"/>
          </a:xfrm>
          <a:prstGeom prst="rect">
            <a:avLst/>
          </a:prstGeom>
          <a:noFill/>
          <a:ln w="9525">
            <a:solidFill>
              <a:schemeClr val="bg1">
                <a:lumMod val="50000"/>
              </a:schemeClr>
            </a:solidFill>
            <a:miter lim="800000"/>
            <a:headEnd/>
            <a:tailEnd/>
          </a:ln>
          <a:effectLst/>
        </p:spPr>
      </p:pic>
      <p:pic>
        <p:nvPicPr>
          <p:cNvPr id="4" name="Picture 3"/>
          <p:cNvPicPr>
            <a:picLocks noChangeAspect="1" noChangeArrowheads="1"/>
          </p:cNvPicPr>
          <p:nvPr/>
        </p:nvPicPr>
        <p:blipFill>
          <a:blip r:embed="rId4" cstate="print"/>
          <a:srcRect/>
          <a:stretch>
            <a:fillRect/>
          </a:stretch>
        </p:blipFill>
        <p:spPr bwMode="auto">
          <a:xfrm>
            <a:off x="3247817" y="2217062"/>
            <a:ext cx="3105566" cy="2223452"/>
          </a:xfrm>
          <a:prstGeom prst="rect">
            <a:avLst/>
          </a:prstGeom>
          <a:noFill/>
          <a:ln w="9525" algn="ctr">
            <a:solidFill>
              <a:schemeClr val="bg1">
                <a:lumMod val="50000"/>
              </a:schemeClr>
            </a:solidFill>
            <a:miter lim="800000"/>
            <a:headEnd/>
            <a:tailEnd/>
          </a:ln>
          <a:effectLst/>
        </p:spPr>
      </p:pic>
      <p:pic>
        <p:nvPicPr>
          <p:cNvPr id="6" name="Picture 2"/>
          <p:cNvPicPr>
            <a:picLocks noChangeAspect="1" noChangeArrowheads="1"/>
          </p:cNvPicPr>
          <p:nvPr/>
        </p:nvPicPr>
        <p:blipFill>
          <a:blip r:embed="rId5" cstate="print"/>
          <a:srcRect/>
          <a:stretch>
            <a:fillRect/>
          </a:stretch>
        </p:blipFill>
        <p:spPr bwMode="auto">
          <a:xfrm>
            <a:off x="6045426" y="3656685"/>
            <a:ext cx="3098575" cy="2323664"/>
          </a:xfrm>
          <a:prstGeom prst="rect">
            <a:avLst/>
          </a:prstGeom>
          <a:noFill/>
          <a:ln w="9525">
            <a:solidFill>
              <a:schemeClr val="bg1">
                <a:lumMod val="50000"/>
              </a:schemeClr>
            </a:solidFill>
            <a:miter lim="800000"/>
            <a:headEnd/>
            <a:tailEnd/>
          </a:ln>
          <a:effectLst/>
        </p:spPr>
      </p:pic>
    </p:spTree>
  </p:cSld>
  <p:clrMapOvr>
    <a:masterClrMapping/>
  </p:clrMapOvr>
  <p:transition advTm="1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Lean program: working towards embedding continuous improvement in the culture</a:t>
            </a:r>
            <a:endParaRPr lang="en-US" dirty="0"/>
          </a:p>
        </p:txBody>
      </p:sp>
      <p:pic>
        <p:nvPicPr>
          <p:cNvPr id="6" name="Picture 4"/>
          <p:cNvPicPr>
            <a:picLocks noChangeAspect="1" noChangeArrowheads="1"/>
          </p:cNvPicPr>
          <p:nvPr/>
        </p:nvPicPr>
        <p:blipFill>
          <a:blip r:embed="rId3" cstate="print"/>
          <a:srcRect/>
          <a:stretch>
            <a:fillRect/>
          </a:stretch>
        </p:blipFill>
        <p:spPr bwMode="auto">
          <a:xfrm>
            <a:off x="1528423" y="1237784"/>
            <a:ext cx="6544354" cy="4907699"/>
          </a:xfrm>
          <a:prstGeom prst="rect">
            <a:avLst/>
          </a:prstGeom>
          <a:noFill/>
          <a:ln w="9525">
            <a:solidFill>
              <a:schemeClr val="bg1">
                <a:lumMod val="50000"/>
              </a:schemeClr>
            </a:solidFill>
            <a:miter lim="800000"/>
            <a:headEnd/>
            <a:tailEnd/>
          </a:ln>
          <a:effectLst/>
        </p:spPr>
      </p:pic>
    </p:spTree>
  </p:cSld>
  <p:clrMapOvr>
    <a:masterClrMapping/>
  </p:clrMapOvr>
  <p:transition advTm="1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Capability building and employee engagement</a:t>
            </a:r>
            <a:endParaRPr lang="en-US" dirty="0"/>
          </a:p>
        </p:txBody>
      </p:sp>
      <p:pic>
        <p:nvPicPr>
          <p:cNvPr id="4" name="Picture 2"/>
          <p:cNvPicPr>
            <a:picLocks noChangeAspect="1" noChangeArrowheads="1"/>
          </p:cNvPicPr>
          <p:nvPr/>
        </p:nvPicPr>
        <p:blipFill>
          <a:blip r:embed="rId3" cstate="print"/>
          <a:srcRect l="24111" t="20244" r="19487" b="9039"/>
          <a:stretch>
            <a:fillRect/>
          </a:stretch>
        </p:blipFill>
        <p:spPr bwMode="auto">
          <a:xfrm>
            <a:off x="457201" y="2010971"/>
            <a:ext cx="4023242" cy="2836057"/>
          </a:xfrm>
          <a:prstGeom prst="rect">
            <a:avLst/>
          </a:prstGeom>
          <a:noFill/>
          <a:ln w="9525" algn="ctr">
            <a:solidFill>
              <a:schemeClr val="bg1">
                <a:lumMod val="50000"/>
              </a:schemeClr>
            </a:solidFill>
            <a:miter lim="800000"/>
            <a:headEnd/>
            <a:tailEnd/>
          </a:ln>
        </p:spPr>
      </p:pic>
      <p:pic>
        <p:nvPicPr>
          <p:cNvPr id="4099" name="Picture 3"/>
          <p:cNvPicPr>
            <a:picLocks noChangeAspect="1" noChangeArrowheads="1"/>
          </p:cNvPicPr>
          <p:nvPr/>
        </p:nvPicPr>
        <p:blipFill>
          <a:blip r:embed="rId4" cstate="print"/>
          <a:srcRect l="33248" t="21815" r="18337" b="12823"/>
          <a:stretch>
            <a:fillRect/>
          </a:stretch>
        </p:blipFill>
        <p:spPr bwMode="auto">
          <a:xfrm>
            <a:off x="5180075" y="2011088"/>
            <a:ext cx="3736239" cy="2835940"/>
          </a:xfrm>
          <a:prstGeom prst="rect">
            <a:avLst/>
          </a:prstGeom>
          <a:noFill/>
          <a:ln w="9525">
            <a:solidFill>
              <a:srgbClr val="0070C0"/>
            </a:solidFill>
            <a:miter lim="800000"/>
            <a:headEnd/>
            <a:tailEnd/>
          </a:ln>
        </p:spPr>
      </p:pic>
    </p:spTree>
  </p:cSld>
  <p:clrMapOvr>
    <a:masterClrMapping/>
  </p:clrMapOvr>
  <p:transition advTm="15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7&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agendatheme&gt;&lt;m_aagendaitemprops&gt;&lt;elem&gt;&lt;m_bVisible val=&quot;1&quot;/&gt;&lt;m_font&gt;&lt;m_nSize val=&quot;20&quot;/&gt;&lt;m_bBold val=&quot;1&quot;/&gt;&lt;/m_font&gt;&lt;m_colFont&gt;&lt;m_ppcolschidx val=&quot;4&quot;/&gt;&lt;/m_colFont&gt;&lt;m_fill&gt;&lt;m_bVisible val=&quot;0&quot;/&gt;&lt;/m_fill&gt;&lt;m_linestyle&gt;&lt;m_bVisible val=&quot;0&quot;/&gt;&lt;/m_linestyle&gt;&lt;/elem&gt;&lt;elem&gt;&lt;m_bVisible val=&quot;1&quot;/&gt;&lt;m_font&gt;&lt;m_nSize val=&quot;20&quot;/&gt;&lt;m_bBold val=&quot;1&quot;/&gt;&lt;/m_font&gt;&lt;m_colFont&gt;&lt;m_ppcolschidx val=&quot;0&quot;/&gt;&lt;m_rgb r=&quot;b2&quot; g=&quot;b2&quot; b=&quot;b2&quot;/&gt;&lt;/m_colFont&gt;&lt;m_fill&gt;&lt;m_bVisible val=&quot;0&quot;/&gt;&lt;/m_fill&gt;&lt;m_linestyle&gt;&lt;m_bVisible val=&quot;0&quot;/&gt;&lt;/m_linestyle&gt;&lt;/elem&gt;&lt;elem&gt;&lt;m_bVisible val=&quot;1&quot;/&gt;&lt;m_font&gt;&lt;m_nSize val=&quot;20&quot;/&gt;&lt;m_bBold val=&quot;1&quot;/&gt;&lt;/m_font&gt;&lt;m_colFont&gt;&lt;m_ppcolschidx val=&quot;0&quot;/&gt;&lt;m_rgb r=&quot;b2&quot; g=&quot;b2&quot; b=&quot;b2&quot;/&gt;&lt;/m_colFont&gt;&lt;m_fill&gt;&lt;m_bVisible val=&quot;0&quot;/&gt;&lt;/m_fill&gt;&lt;m_linestyle&gt;&lt;m_bVisible val=&quot;0&quot;/&gt;&lt;/m_linestyle&gt;&lt;/elem&gt;&lt;elem&gt;&lt;m_bVisible val=&quot;1&quot;/&gt;&lt;m_font&gt;&lt;m_nSize val=&quot;20&quot;/&gt;&lt;m_bBold val=&quot;0&quot;/&gt;&lt;/m_font&gt;&lt;m_colFont&gt;&lt;m_ppcolschidx val=&quot;4&quot;/&gt;&lt;/m_colFont&gt;&lt;m_fill&gt;&lt;m_bVisible val=&quot;0&quot;/&gt;&lt;/m_fill&gt;&lt;m_linestyle&gt;&lt;m_bVisible val=&quot;0&quot;/&gt;&lt;/m_linestyle&gt;&lt;/elem&gt;&lt;elem&gt;&lt;m_bVisible val=&quot;1&quot;/&gt;&lt;m_font&gt;&lt;m_nSize val=&quot;20&quot;/&gt;&lt;m_bBold val=&quot;0&quot;/&gt;&lt;/m_font&gt;&lt;m_colFont&gt;&lt;m_ppcolschidx val=&quot;4&quot;/&gt;&lt;/m_colFont&gt;&lt;m_fill&gt;&lt;m_bVisible val=&quot;0&quot;/&gt;&lt;/m_fill&gt;&lt;m_linestyle&gt;&lt;m_bVisible val=&quot;0&quot;/&gt;&lt;/m_linestyle&gt;&lt;/elem&gt;&lt;elem&gt;&lt;m_bVisible val=&quot;1&quot;/&gt;&lt;m_font&gt;&lt;m_nSize val=&quot;20&quot;/&gt;&lt;m_bBold val=&quot;0&quot;/&gt;&lt;/m_font&gt;&lt;m_colFont&gt;&lt;m_ppcolschidx val=&quot;0&quot;/&gt;&lt;m_rgb r=&quot;b2&quot; g=&quot;b2&quot; b=&quot;b2&quot;/&gt;&lt;/m_colFont&gt;&lt;m_fill&gt;&lt;m_bVisible val=&quot;0&quot;/&gt;&lt;/m_fill&gt;&lt;m_linestyle&gt;&lt;m_bVisible val=&quot;0&quot;/&gt;&lt;/m_linestyle&gt;&lt;/elem&gt;&lt;elem&gt;&lt;m_bVisible val=&quot;1&quot;/&gt;&lt;m_font&gt;&lt;m_nSize val=&quot;20&quot;/&gt;&lt;m_bBold val=&quot;0&quot;/&gt;&lt;/m_font&gt;&lt;m_colFont&gt;&lt;m_ppcolschidx val=&quot;4&quot;/&gt;&lt;/m_colFont&gt;&lt;m_fill&gt;&lt;m_bVisible val=&quot;0&quot;/&gt;&lt;/m_fill&gt;&lt;m_linestyle&gt;&lt;m_bVisible val=&quot;0&quot;/&gt;&lt;/m_linestyle&gt;&lt;/elem&gt;&lt;elem&gt;&lt;m_bVisible val=&quot;1&quot;/&gt;&lt;m_font&gt;&lt;m_nSize val=&quot;20&quot;/&gt;&lt;m_bBold val=&quot;0&quot;/&gt;&lt;/m_font&gt;&lt;m_colFont&gt;&lt;m_ppcolschidx val=&quot;0&quot;/&gt;&lt;m_rgb r=&quot;b2&quot; g=&quot;b2&quot; b=&quot;b2&quot;/&gt;&lt;/m_colFont&gt;&lt;m_fill&gt;&lt;m_bVisible val=&quot;0&quot;/&gt;&lt;/m_fill&gt;&lt;m_linestyle&gt;&lt;m_bVisible val=&quot;0&quot;/&gt;&lt;/m_linestyle&gt;&lt;/elem&gt;&lt;elem&gt;&lt;m_bVisible val=&quot;1&quot;/&gt;&lt;m_font&gt;&lt;m_nSize val=&quot;20&quot;/&gt;&lt;m_bBold val=&quot;0&quot;/&gt;&lt;/m_font&gt;&lt;m_colFont&gt;&lt;m_ppcolschidx val=&quot;0&quot;/&gt;&lt;m_rgb r=&quot;b2&quot; g=&quot;b2&quot; b=&quot;b2&quot;/&gt;&lt;/m_colFont&gt;&lt;m_fill&gt;&lt;m_bVisible val=&quot;0&quot;/&gt;&lt;/m_fill&gt;&lt;m_linestyle&gt;&lt;m_bVisible val=&quot;0&quot;/&gt;&lt;/m_linestyle&gt;&lt;/elem&gt;&lt;elem&gt;&lt;m_bVisible val=&quot;1&quot;/&gt;&lt;m_font&gt;&lt;m_nSize val=&quot;20&quot;/&gt;&lt;m_bBold val=&quot;1&quot;/&gt;&lt;/m_font&gt;&lt;m_colFont&gt;&lt;m_ppcolschidx val=&quot;4&quot;/&gt;&lt;/m_colFont&gt;&lt;m_fill&gt;&lt;m_bVisible val=&quot;0&quot;/&gt;&lt;/m_fill&gt;&lt;m_linestyle&gt;&lt;m_bVisible val=&quot;0&quot;/&gt;&lt;/m_linestyle&gt;&lt;/elem&gt;&lt;elem&gt;&lt;m_bVisible val=&quot;1&quot;/&gt;&lt;m_font&gt;&lt;m_nSize val=&quot;20&quot;/&gt;&lt;m_bBold val=&quot;0&quot;/&gt;&lt;/m_font&gt;&lt;m_colFont&gt;&lt;m_ppcolschidx val=&quot;4&quot;/&gt;&lt;/m_colFont&gt;&lt;m_fill&gt;&lt;m_bVisible val=&quot;0&quot;/&gt;&lt;/m_fill&gt;&lt;m_linestyle&gt;&lt;m_bVisible val=&quot;0&quot;/&gt;&lt;/m_linestyle&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24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vEGksz.vEmxHeRh91uGO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woWPLp.FQkqX3t3s.Gyd8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woWPLp.FQkqX3t3s.Gyd8Q"/>
</p:tagLst>
</file>

<file path=ppt/theme/theme1.xml><?xml version="1.0" encoding="utf-8"?>
<a:theme xmlns:a="http://schemas.openxmlformats.org/drawingml/2006/main" name="8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theme>
</file>

<file path=ppt/theme/theme2.xml><?xml version="1.0" encoding="utf-8"?>
<a:theme xmlns:a="http://schemas.openxmlformats.org/drawingml/2006/main" name="9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theme>
</file>

<file path=ppt/theme/theme3.xml><?xml version="1.0" encoding="utf-8"?>
<a:theme xmlns:a="http://schemas.openxmlformats.org/drawingml/2006/main" name="1_blank">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lg" len="lg"/>
          <a:tailEnd type="none" w="lg" len="lg"/>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lg" len="lg"/>
          <a:tailEnd type="none" w="lg" len="lg"/>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defRPr>
        </a:defPPr>
      </a:lstStyle>
    </a:lnDef>
  </a:objectDefaults>
  <a:extraClrSchemeLst/>
</a:theme>
</file>

<file path=ppt/theme/theme5.xml><?xml version="1.0" encoding="utf-8"?>
<a:theme xmlns:a="http://schemas.openxmlformats.org/drawingml/2006/main" name="7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2121</Words>
  <Application>Microsoft Office PowerPoint</Application>
  <PresentationFormat>Custom</PresentationFormat>
  <Paragraphs>283</Paragraphs>
  <Slides>29</Slides>
  <Notes>27</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29</vt:i4>
      </vt:variant>
    </vt:vector>
  </HeadingPairs>
  <TitlesOfParts>
    <vt:vector size="36" baseType="lpstr">
      <vt:lpstr>Arial</vt:lpstr>
      <vt:lpstr>Trebuchet MS</vt:lpstr>
      <vt:lpstr>8_Office Theme</vt:lpstr>
      <vt:lpstr>9_Office Theme</vt:lpstr>
      <vt:lpstr>1_blank</vt:lpstr>
      <vt:lpstr>2_Office Theme</vt:lpstr>
      <vt:lpstr>7_Office Theme</vt:lpstr>
      <vt:lpstr>Colorado State Government: Performance Management Overview  Results Driven Government session for Impact Denver  </vt:lpstr>
      <vt:lpstr>Let’s get one thing out of the way up front</vt:lpstr>
      <vt:lpstr>Context</vt:lpstr>
      <vt:lpstr>Why do I wake up in the morning?</vt:lpstr>
      <vt:lpstr>PowerPoint Presentation</vt:lpstr>
      <vt:lpstr>Four components of a culture of customer-focused operational excellence</vt:lpstr>
      <vt:lpstr>Goals, metrics, plans, meetings – basic but necessary The nuts and bolts of managing government performance </vt:lpstr>
      <vt:lpstr>Lean program: working towards embedding continuous improvement in the culture</vt:lpstr>
      <vt:lpstr>Capability building and employee engagement</vt:lpstr>
      <vt:lpstr>Example 1: Behavioral Economics, or: How do we make it more likely that Cap’n Crunch will pay his taxes on time?</vt:lpstr>
      <vt:lpstr>Quick: which do you prefer?</vt:lpstr>
      <vt:lpstr>Now that’s a big number</vt:lpstr>
      <vt:lpstr>Example 2: Results First, or: What if tested whether or not our programs deliver real ROI?</vt:lpstr>
      <vt:lpstr>What we found (I)</vt:lpstr>
      <vt:lpstr>What we found (II)</vt:lpstr>
      <vt:lpstr>Example 3: Performance Management Academy, or: Wouldn’t it be great to give people the skills to drive the change we want to see?</vt:lpstr>
      <vt:lpstr>Is it working?</vt:lpstr>
      <vt:lpstr>Is it really working?</vt:lpstr>
      <vt:lpstr>Is it really working on things that matter?</vt:lpstr>
      <vt:lpstr>Back to our opening story </vt:lpstr>
      <vt:lpstr>What did the department do? </vt:lpstr>
      <vt:lpstr>PowerPoint Presentation</vt:lpstr>
      <vt:lpstr>PowerPoint Presentation</vt:lpstr>
      <vt:lpstr>PowerPoint Presentation</vt:lpstr>
      <vt:lpstr>PowerPoint Presentation</vt:lpstr>
      <vt:lpstr>A logic tree can help you think through how to achieve your goals</vt:lpstr>
      <vt:lpstr>Example logic tree </vt:lpstr>
      <vt:lpstr>Colorado State Patrol Logic Tree Example</vt:lpstr>
      <vt:lpstr>Your turn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
  <dc:description>Letter Blank templ v3.pot</dc:description>
  <cp:lastModifiedBy/>
  <cp:revision>350</cp:revision>
  <dcterms:created xsi:type="dcterms:W3CDTF">2011-01-06T18:48:27Z</dcterms:created>
  <dcterms:modified xsi:type="dcterms:W3CDTF">2016-07-26T13:06:04Z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20041127</vt:lpwstr>
  </property>
  <property fmtid="{D5CDD505-2E9C-101B-9397-08002B2CF9AE}" pid="3" name="Reference">
    <vt:lpwstr>BCGTemplateNew</vt:lpwstr>
  </property>
  <property fmtid="{D5CDD505-2E9C-101B-9397-08002B2CF9AE}" pid="4" name="BCG 2007 Template">
    <vt:bool>true</vt:bool>
  </property>
  <property fmtid="{D5CDD505-2E9C-101B-9397-08002B2CF9AE}" pid="5" name="BCG Format Name">
    <vt:lpwstr>BCG Format</vt:lpwstr>
  </property>
  <property fmtid="{D5CDD505-2E9C-101B-9397-08002B2CF9AE}" pid="6" name="BCG Template Name">
    <vt:lpwstr>Letter</vt:lpwstr>
  </property>
</Properties>
</file>